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4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57" r:id="rId14"/>
    <p:sldId id="265" r:id="rId15"/>
    <p:sldId id="258" r:id="rId16"/>
    <p:sldId id="266" r:id="rId17"/>
    <p:sldId id="263" r:id="rId18"/>
    <p:sldId id="262" r:id="rId19"/>
    <p:sldId id="267" r:id="rId20"/>
    <p:sldId id="260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76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1092CA6-5308-7B16-0270-2D22D9FD2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1877B7-0C20-F2E5-B62D-D8E4A0DFB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C392F-7AFB-46FF-8DFD-599AF86C309D}" type="datetimeFigureOut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AD813F-0CB4-10D0-74C6-A5DC840B72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ADBAB-6448-42ED-0185-A73584163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969F-3BA3-43EE-B511-7E51389359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2479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D034E-536D-4FF2-AF97-FC6E038C5C32}" type="datetimeFigureOut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64D11-5801-461A-8E9C-2CFBCD7105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971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BB13110-9F9D-91D4-1BD8-764C9BD30F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DE3F2-38A2-09B7-B79A-38D76EB96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40AB3-57F6-93D8-DCE9-89011892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7EE6-EF1D-49FF-9021-35E986BD2BD3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765029-BB20-80F5-C8C0-F172C122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5AF736-87A4-F897-1D54-3805DF7D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527214D-0CC2-656A-F1CC-D41F79410576}"/>
              </a:ext>
            </a:extLst>
          </p:cNvPr>
          <p:cNvGrpSpPr/>
          <p:nvPr userDrawn="1"/>
        </p:nvGrpSpPr>
        <p:grpSpPr>
          <a:xfrm>
            <a:off x="1455174" y="754534"/>
            <a:ext cx="9281652" cy="2490249"/>
            <a:chOff x="5801588" y="1240097"/>
            <a:chExt cx="5782512" cy="1551438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5EE030CD-C21A-B87E-4108-852B30C4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924" y="1240097"/>
              <a:ext cx="360029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6000" b="0" i="0" u="none" strike="noStrike" cap="none" spc="4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endParaRPr kumimoji="0" lang="zh-TW" altLang="zh-TW" sz="6000" b="0" i="0" u="none" strike="noStrike" cap="none" spc="4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" name="圖片 9" descr="Kate's Blog: 德國國旗/ 比利時國旗">
              <a:extLst>
                <a:ext uri="{FF2B5EF4-FFF2-40B4-BE49-F238E27FC236}">
                  <a16:creationId xmlns:a16="http://schemas.microsoft.com/office/drawing/2014/main" id="{DB425036-5E3D-81C3-D3B0-2010A0B4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284" y="1261826"/>
              <a:ext cx="1302838" cy="971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BB71E8-4D3F-1A72-354F-2D124BE26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588" y="2334335"/>
              <a:ext cx="5782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 </a:t>
              </a:r>
              <a:r>
                <a:rPr kumimoji="0" lang="zh-TW" altLang="en-US" sz="26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跟著偽德語老師</a:t>
              </a:r>
              <a:r>
                <a:rPr kumimoji="0" lang="zh-TW" altLang="en-US" sz="8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lang="en-US" altLang="zh-TW" sz="2600" dirty="0">
                  <a:solidFill>
                    <a:srgbClr val="1F4E7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Volker</a:t>
              </a:r>
              <a:r>
                <a:rPr lang="en-US" altLang="zh-TW" sz="400" dirty="0">
                  <a:solidFill>
                    <a:srgbClr val="1F4E7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kumimoji="0" lang="zh-TW" altLang="en-US" sz="2600" b="0" i="0" u="none" strike="noStrike" cap="none" spc="50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一起快樂亂學德語</a:t>
              </a:r>
              <a:r>
                <a:rPr kumimoji="0" lang="zh-TW" altLang="en-US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</a:t>
              </a:r>
              <a:endParaRPr kumimoji="0" lang="zh-TW" altLang="zh-TW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04BF8C84-3B62-A957-C66E-45C53CB51E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40853" y="1735157"/>
              <a:ext cx="3349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6000" b="0" i="0" u="none" strike="noStrike" cap="none" spc="1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3" name="圖片 22" descr="一張含有 戶外, 天空, 雲, 樹狀 的圖片&#10;&#10;自動產生的描述">
            <a:extLst>
              <a:ext uri="{FF2B5EF4-FFF2-40B4-BE49-F238E27FC236}">
                <a16:creationId xmlns:a16="http://schemas.microsoft.com/office/drawing/2014/main" id="{8727076D-E0AE-6369-00C2-DB0CFC1F01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"/>
          <a:stretch>
            <a:fillRect/>
          </a:stretch>
        </p:blipFill>
        <p:spPr>
          <a:xfrm>
            <a:off x="-183380" y="3421625"/>
            <a:ext cx="4450580" cy="3569612"/>
          </a:xfrm>
          <a:custGeom>
            <a:avLst/>
            <a:gdLst>
              <a:gd name="connsiteX0" fmla="*/ 3754111 w 4383895"/>
              <a:gd name="connsiteY0" fmla="*/ 1086043 h 3449267"/>
              <a:gd name="connsiteX1" fmla="*/ 3860400 w 4383895"/>
              <a:gd name="connsiteY1" fmla="*/ 1668247 h 3449267"/>
              <a:gd name="connsiteX2" fmla="*/ 4191347 w 4383895"/>
              <a:gd name="connsiteY2" fmla="*/ 2158893 h 3449267"/>
              <a:gd name="connsiteX3" fmla="*/ 4085058 w 4383895"/>
              <a:gd name="connsiteY3" fmla="*/ 1576689 h 3449267"/>
              <a:gd name="connsiteX4" fmla="*/ 3754111 w 4383895"/>
              <a:gd name="connsiteY4" fmla="*/ 1086043 h 3449267"/>
              <a:gd name="connsiteX5" fmla="*/ 772767 w 4383895"/>
              <a:gd name="connsiteY5" fmla="*/ 0 h 3449267"/>
              <a:gd name="connsiteX6" fmla="*/ 834187 w 4383895"/>
              <a:gd name="connsiteY6" fmla="*/ 0 h 3449267"/>
              <a:gd name="connsiteX7" fmla="*/ 930956 w 4383895"/>
              <a:gd name="connsiteY7" fmla="*/ 7845 h 3449267"/>
              <a:gd name="connsiteX8" fmla="*/ 1051275 w 4383895"/>
              <a:gd name="connsiteY8" fmla="*/ 32456 h 3449267"/>
              <a:gd name="connsiteX9" fmla="*/ 1474040 w 4383895"/>
              <a:gd name="connsiteY9" fmla="*/ 251390 h 3449267"/>
              <a:gd name="connsiteX10" fmla="*/ 1593409 w 4383895"/>
              <a:gd name="connsiteY10" fmla="*/ 327983 h 3449267"/>
              <a:gd name="connsiteX11" fmla="*/ 1628988 w 4383895"/>
              <a:gd name="connsiteY11" fmla="*/ 412061 h 3449267"/>
              <a:gd name="connsiteX12" fmla="*/ 2131126 w 4383895"/>
              <a:gd name="connsiteY12" fmla="*/ 1047674 h 3449267"/>
              <a:gd name="connsiteX13" fmla="*/ 3208667 w 4383895"/>
              <a:gd name="connsiteY13" fmla="*/ 714088 h 3449267"/>
              <a:gd name="connsiteX14" fmla="*/ 2915145 w 4383895"/>
              <a:gd name="connsiteY14" fmla="*/ 482194 h 3449267"/>
              <a:gd name="connsiteX15" fmla="*/ 2829250 w 4383895"/>
              <a:gd name="connsiteY15" fmla="*/ 451101 h 3449267"/>
              <a:gd name="connsiteX16" fmla="*/ 2877342 w 4383895"/>
              <a:gd name="connsiteY16" fmla="*/ 424822 h 3449267"/>
              <a:gd name="connsiteX17" fmla="*/ 3220109 w 4383895"/>
              <a:gd name="connsiteY17" fmla="*/ 457556 h 3449267"/>
              <a:gd name="connsiteX18" fmla="*/ 4206412 w 4383895"/>
              <a:gd name="connsiteY18" fmla="*/ 1610638 h 3449267"/>
              <a:gd name="connsiteX19" fmla="*/ 4178830 w 4383895"/>
              <a:gd name="connsiteY19" fmla="*/ 3255877 h 3449267"/>
              <a:gd name="connsiteX20" fmla="*/ 2054933 w 4383895"/>
              <a:gd name="connsiteY20" fmla="*/ 3449267 h 3449267"/>
              <a:gd name="connsiteX21" fmla="*/ 0 w 4383895"/>
              <a:gd name="connsiteY21" fmla="*/ 3449267 h 3449267"/>
              <a:gd name="connsiteX22" fmla="*/ 0 w 4383895"/>
              <a:gd name="connsiteY22" fmla="*/ 1953561 h 3449267"/>
              <a:gd name="connsiteX23" fmla="*/ 16550 w 4383895"/>
              <a:gd name="connsiteY23" fmla="*/ 1770855 h 3449267"/>
              <a:gd name="connsiteX24" fmla="*/ 188638 w 4383895"/>
              <a:gd name="connsiteY24" fmla="*/ 460527 h 3449267"/>
              <a:gd name="connsiteX25" fmla="*/ 306537 w 4383895"/>
              <a:gd name="connsiteY25" fmla="*/ 118620 h 3449267"/>
              <a:gd name="connsiteX26" fmla="*/ 709336 w 4383895"/>
              <a:gd name="connsiteY26" fmla="*/ 2049 h 344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895" h="3449267">
                <a:moveTo>
                  <a:pt x="3754111" y="1086043"/>
                </a:moveTo>
                <a:cubicBezTo>
                  <a:pt x="3692073" y="1111326"/>
                  <a:pt x="3739661" y="1371988"/>
                  <a:pt x="3860400" y="1668247"/>
                </a:cubicBezTo>
                <a:cubicBezTo>
                  <a:pt x="3981140" y="1964507"/>
                  <a:pt x="4129309" y="2184177"/>
                  <a:pt x="4191347" y="2158893"/>
                </a:cubicBezTo>
                <a:cubicBezTo>
                  <a:pt x="4253385" y="2133610"/>
                  <a:pt x="4205797" y="1872948"/>
                  <a:pt x="4085058" y="1576689"/>
                </a:cubicBezTo>
                <a:cubicBezTo>
                  <a:pt x="3964318" y="1280430"/>
                  <a:pt x="3816149" y="1060760"/>
                  <a:pt x="3754111" y="1086043"/>
                </a:cubicBezTo>
                <a:close/>
                <a:moveTo>
                  <a:pt x="772767" y="0"/>
                </a:moveTo>
                <a:lnTo>
                  <a:pt x="834187" y="0"/>
                </a:lnTo>
                <a:lnTo>
                  <a:pt x="930956" y="7845"/>
                </a:lnTo>
                <a:cubicBezTo>
                  <a:pt x="970102" y="13345"/>
                  <a:pt x="1010257" y="21402"/>
                  <a:pt x="1051275" y="32456"/>
                </a:cubicBezTo>
                <a:cubicBezTo>
                  <a:pt x="1174333" y="65615"/>
                  <a:pt x="1319231" y="152600"/>
                  <a:pt x="1474040" y="251390"/>
                </a:cubicBezTo>
                <a:lnTo>
                  <a:pt x="1593409" y="327983"/>
                </a:lnTo>
                <a:lnTo>
                  <a:pt x="1628988" y="412061"/>
                </a:lnTo>
                <a:cubicBezTo>
                  <a:pt x="1749623" y="668230"/>
                  <a:pt x="1956287" y="981437"/>
                  <a:pt x="2131126" y="1047674"/>
                </a:cubicBezTo>
                <a:cubicBezTo>
                  <a:pt x="2410869" y="1153651"/>
                  <a:pt x="3154754" y="881207"/>
                  <a:pt x="3208667" y="714088"/>
                </a:cubicBezTo>
                <a:cubicBezTo>
                  <a:pt x="3235622" y="630528"/>
                  <a:pt x="3096237" y="552540"/>
                  <a:pt x="2915145" y="482194"/>
                </a:cubicBezTo>
                <a:lnTo>
                  <a:pt x="2829250" y="451101"/>
                </a:lnTo>
                <a:lnTo>
                  <a:pt x="2877342" y="424822"/>
                </a:lnTo>
                <a:cubicBezTo>
                  <a:pt x="2982453" y="376888"/>
                  <a:pt x="3089845" y="365041"/>
                  <a:pt x="3220109" y="457556"/>
                </a:cubicBezTo>
                <a:cubicBezTo>
                  <a:pt x="3734993" y="715857"/>
                  <a:pt x="4046625" y="1144252"/>
                  <a:pt x="4206412" y="1610638"/>
                </a:cubicBezTo>
                <a:cubicBezTo>
                  <a:pt x="4366198" y="2077025"/>
                  <a:pt x="4521321" y="3006602"/>
                  <a:pt x="4178830" y="3255877"/>
                </a:cubicBezTo>
                <a:cubicBezTo>
                  <a:pt x="3836340" y="3505153"/>
                  <a:pt x="2585908" y="3392967"/>
                  <a:pt x="2054933" y="3449267"/>
                </a:cubicBezTo>
                <a:lnTo>
                  <a:pt x="0" y="3449267"/>
                </a:lnTo>
                <a:lnTo>
                  <a:pt x="0" y="1953561"/>
                </a:lnTo>
                <a:lnTo>
                  <a:pt x="16550" y="1770855"/>
                </a:lnTo>
                <a:cubicBezTo>
                  <a:pt x="53164" y="1320920"/>
                  <a:pt x="80030" y="728660"/>
                  <a:pt x="188638" y="460527"/>
                </a:cubicBezTo>
                <a:cubicBezTo>
                  <a:pt x="251519" y="168451"/>
                  <a:pt x="162764" y="189965"/>
                  <a:pt x="306537" y="118620"/>
                </a:cubicBezTo>
                <a:cubicBezTo>
                  <a:pt x="396394" y="74030"/>
                  <a:pt x="536659" y="16979"/>
                  <a:pt x="709336" y="2049"/>
                </a:cubicBezTo>
                <a:close/>
              </a:path>
            </a:pathLst>
          </a:custGeom>
          <a:effectLst>
            <a:softEdge rad="635000"/>
          </a:effectLst>
        </p:spPr>
      </p:pic>
      <p:pic>
        <p:nvPicPr>
          <p:cNvPr id="32" name="圖片 31" descr="一張含有 藝術, 圖畫, 寫生, 建築 的圖片&#10;&#10;自動產生的描述">
            <a:extLst>
              <a:ext uri="{FF2B5EF4-FFF2-40B4-BE49-F238E27FC236}">
                <a16:creationId xmlns:a16="http://schemas.microsoft.com/office/drawing/2014/main" id="{8839BBEB-DF39-61F7-5E6C-ABF1F11351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18783" r="1865" b="964"/>
          <a:stretch>
            <a:fillRect/>
          </a:stretch>
        </p:blipFill>
        <p:spPr>
          <a:xfrm>
            <a:off x="8377084" y="4129548"/>
            <a:ext cx="3854240" cy="2743200"/>
          </a:xfrm>
          <a:custGeom>
            <a:avLst/>
            <a:gdLst>
              <a:gd name="connsiteX0" fmla="*/ 8798913 w 8917858"/>
              <a:gd name="connsiteY0" fmla="*/ 3763891 h 5220929"/>
              <a:gd name="connsiteX1" fmla="*/ 8800870 w 8917858"/>
              <a:gd name="connsiteY1" fmla="*/ 3764818 h 5220929"/>
              <a:gd name="connsiteX2" fmla="*/ 8798629 w 8917858"/>
              <a:gd name="connsiteY2" fmla="*/ 3764333 h 5220929"/>
              <a:gd name="connsiteX3" fmla="*/ 4316361 w 8917858"/>
              <a:gd name="connsiteY3" fmla="*/ 0 h 5220929"/>
              <a:gd name="connsiteX4" fmla="*/ 4395019 w 8917858"/>
              <a:gd name="connsiteY4" fmla="*/ 9832 h 5220929"/>
              <a:gd name="connsiteX5" fmla="*/ 4444181 w 8917858"/>
              <a:gd name="connsiteY5" fmla="*/ 88490 h 5220929"/>
              <a:gd name="connsiteX6" fmla="*/ 4483510 w 8917858"/>
              <a:gd name="connsiteY6" fmla="*/ 108155 h 5220929"/>
              <a:gd name="connsiteX7" fmla="*/ 4542503 w 8917858"/>
              <a:gd name="connsiteY7" fmla="*/ 294968 h 5220929"/>
              <a:gd name="connsiteX8" fmla="*/ 4522839 w 8917858"/>
              <a:gd name="connsiteY8" fmla="*/ 422787 h 5220929"/>
              <a:gd name="connsiteX9" fmla="*/ 4493342 w 8917858"/>
              <a:gd name="connsiteY9" fmla="*/ 462116 h 5220929"/>
              <a:gd name="connsiteX10" fmla="*/ 4503174 w 8917858"/>
              <a:gd name="connsiteY10" fmla="*/ 717755 h 5220929"/>
              <a:gd name="connsiteX11" fmla="*/ 4562168 w 8917858"/>
              <a:gd name="connsiteY11" fmla="*/ 707923 h 5220929"/>
              <a:gd name="connsiteX12" fmla="*/ 4660490 w 8917858"/>
              <a:gd name="connsiteY12" fmla="*/ 648929 h 5220929"/>
              <a:gd name="connsiteX13" fmla="*/ 4709652 w 8917858"/>
              <a:gd name="connsiteY13" fmla="*/ 639097 h 5220929"/>
              <a:gd name="connsiteX14" fmla="*/ 4857135 w 8917858"/>
              <a:gd name="connsiteY14" fmla="*/ 658761 h 5220929"/>
              <a:gd name="connsiteX15" fmla="*/ 4925961 w 8917858"/>
              <a:gd name="connsiteY15" fmla="*/ 707923 h 5220929"/>
              <a:gd name="connsiteX16" fmla="*/ 4975123 w 8917858"/>
              <a:gd name="connsiteY16" fmla="*/ 737419 h 5220929"/>
              <a:gd name="connsiteX17" fmla="*/ 5014452 w 8917858"/>
              <a:gd name="connsiteY17" fmla="*/ 796413 h 5220929"/>
              <a:gd name="connsiteX18" fmla="*/ 5034116 w 8917858"/>
              <a:gd name="connsiteY18" fmla="*/ 914400 h 5220929"/>
              <a:gd name="connsiteX19" fmla="*/ 5024284 w 8917858"/>
              <a:gd name="connsiteY19" fmla="*/ 983226 h 5220929"/>
              <a:gd name="connsiteX20" fmla="*/ 4994787 w 8917858"/>
              <a:gd name="connsiteY20" fmla="*/ 1002890 h 5220929"/>
              <a:gd name="connsiteX21" fmla="*/ 5024284 w 8917858"/>
              <a:gd name="connsiteY21" fmla="*/ 1150374 h 5220929"/>
              <a:gd name="connsiteX22" fmla="*/ 5063613 w 8917858"/>
              <a:gd name="connsiteY22" fmla="*/ 1189703 h 5220929"/>
              <a:gd name="connsiteX23" fmla="*/ 5093110 w 8917858"/>
              <a:gd name="connsiteY23" fmla="*/ 1229032 h 5220929"/>
              <a:gd name="connsiteX24" fmla="*/ 5142271 w 8917858"/>
              <a:gd name="connsiteY24" fmla="*/ 1307690 h 5220929"/>
              <a:gd name="connsiteX25" fmla="*/ 5161935 w 8917858"/>
              <a:gd name="connsiteY25" fmla="*/ 1622323 h 5220929"/>
              <a:gd name="connsiteX26" fmla="*/ 5211097 w 8917858"/>
              <a:gd name="connsiteY26" fmla="*/ 1681316 h 5220929"/>
              <a:gd name="connsiteX27" fmla="*/ 5240594 w 8917858"/>
              <a:gd name="connsiteY27" fmla="*/ 1730477 h 5220929"/>
              <a:gd name="connsiteX28" fmla="*/ 5309419 w 8917858"/>
              <a:gd name="connsiteY28" fmla="*/ 1720645 h 5220929"/>
              <a:gd name="connsiteX29" fmla="*/ 5368413 w 8917858"/>
              <a:gd name="connsiteY29" fmla="*/ 1671484 h 5220929"/>
              <a:gd name="connsiteX30" fmla="*/ 5447071 w 8917858"/>
              <a:gd name="connsiteY30" fmla="*/ 1641987 h 5220929"/>
              <a:gd name="connsiteX31" fmla="*/ 5722374 w 8917858"/>
              <a:gd name="connsiteY31" fmla="*/ 1632155 h 5220929"/>
              <a:gd name="connsiteX32" fmla="*/ 5761703 w 8917858"/>
              <a:gd name="connsiteY32" fmla="*/ 1622323 h 5220929"/>
              <a:gd name="connsiteX33" fmla="*/ 5801032 w 8917858"/>
              <a:gd name="connsiteY33" fmla="*/ 1602658 h 5220929"/>
              <a:gd name="connsiteX34" fmla="*/ 5860026 w 8917858"/>
              <a:gd name="connsiteY34" fmla="*/ 1592826 h 5220929"/>
              <a:gd name="connsiteX35" fmla="*/ 6017342 w 8917858"/>
              <a:gd name="connsiteY35" fmla="*/ 1573161 h 5220929"/>
              <a:gd name="connsiteX36" fmla="*/ 6046839 w 8917858"/>
              <a:gd name="connsiteY36" fmla="*/ 1543665 h 5220929"/>
              <a:gd name="connsiteX37" fmla="*/ 6135329 w 8917858"/>
              <a:gd name="connsiteY37" fmla="*/ 1533832 h 5220929"/>
              <a:gd name="connsiteX38" fmla="*/ 6459794 w 8917858"/>
              <a:gd name="connsiteY38" fmla="*/ 1514168 h 5220929"/>
              <a:gd name="connsiteX39" fmla="*/ 6558116 w 8917858"/>
              <a:gd name="connsiteY39" fmla="*/ 1504336 h 5220929"/>
              <a:gd name="connsiteX40" fmla="*/ 6626942 w 8917858"/>
              <a:gd name="connsiteY40" fmla="*/ 1494503 h 5220929"/>
              <a:gd name="connsiteX41" fmla="*/ 6754761 w 8917858"/>
              <a:gd name="connsiteY41" fmla="*/ 1484671 h 5220929"/>
              <a:gd name="connsiteX42" fmla="*/ 6803923 w 8917858"/>
              <a:gd name="connsiteY42" fmla="*/ 1474839 h 5220929"/>
              <a:gd name="connsiteX43" fmla="*/ 6971071 w 8917858"/>
              <a:gd name="connsiteY43" fmla="*/ 1455174 h 5220929"/>
              <a:gd name="connsiteX44" fmla="*/ 7010400 w 8917858"/>
              <a:gd name="connsiteY44" fmla="*/ 1445342 h 5220929"/>
              <a:gd name="connsiteX45" fmla="*/ 7039897 w 8917858"/>
              <a:gd name="connsiteY45" fmla="*/ 1435510 h 5220929"/>
              <a:gd name="connsiteX46" fmla="*/ 7098890 w 8917858"/>
              <a:gd name="connsiteY46" fmla="*/ 1425677 h 5220929"/>
              <a:gd name="connsiteX47" fmla="*/ 7197213 w 8917858"/>
              <a:gd name="connsiteY47" fmla="*/ 1406013 h 5220929"/>
              <a:gd name="connsiteX48" fmla="*/ 7246374 w 8917858"/>
              <a:gd name="connsiteY48" fmla="*/ 1386348 h 5220929"/>
              <a:gd name="connsiteX49" fmla="*/ 7295535 w 8917858"/>
              <a:gd name="connsiteY49" fmla="*/ 1356852 h 5220929"/>
              <a:gd name="connsiteX50" fmla="*/ 7393858 w 8917858"/>
              <a:gd name="connsiteY50" fmla="*/ 1327355 h 5220929"/>
              <a:gd name="connsiteX51" fmla="*/ 7570839 w 8917858"/>
              <a:gd name="connsiteY51" fmla="*/ 1317523 h 5220929"/>
              <a:gd name="connsiteX52" fmla="*/ 7865806 w 8917858"/>
              <a:gd name="connsiteY52" fmla="*/ 1317523 h 5220929"/>
              <a:gd name="connsiteX53" fmla="*/ 7964129 w 8917858"/>
              <a:gd name="connsiteY53" fmla="*/ 1307690 h 5220929"/>
              <a:gd name="connsiteX54" fmla="*/ 8091948 w 8917858"/>
              <a:gd name="connsiteY54" fmla="*/ 1288026 h 5220929"/>
              <a:gd name="connsiteX55" fmla="*/ 8131277 w 8917858"/>
              <a:gd name="connsiteY55" fmla="*/ 1278194 h 5220929"/>
              <a:gd name="connsiteX56" fmla="*/ 8288594 w 8917858"/>
              <a:gd name="connsiteY56" fmla="*/ 1248697 h 5220929"/>
              <a:gd name="connsiteX57" fmla="*/ 8337755 w 8917858"/>
              <a:gd name="connsiteY57" fmla="*/ 1238865 h 5220929"/>
              <a:gd name="connsiteX58" fmla="*/ 8426245 w 8917858"/>
              <a:gd name="connsiteY58" fmla="*/ 1258529 h 5220929"/>
              <a:gd name="connsiteX59" fmla="*/ 8455742 w 8917858"/>
              <a:gd name="connsiteY59" fmla="*/ 1278194 h 5220929"/>
              <a:gd name="connsiteX60" fmla="*/ 8495071 w 8917858"/>
              <a:gd name="connsiteY60" fmla="*/ 1288026 h 5220929"/>
              <a:gd name="connsiteX61" fmla="*/ 8583561 w 8917858"/>
              <a:gd name="connsiteY61" fmla="*/ 1347019 h 5220929"/>
              <a:gd name="connsiteX62" fmla="*/ 8622890 w 8917858"/>
              <a:gd name="connsiteY62" fmla="*/ 1406013 h 5220929"/>
              <a:gd name="connsiteX63" fmla="*/ 8672052 w 8917858"/>
              <a:gd name="connsiteY63" fmla="*/ 1543665 h 5220929"/>
              <a:gd name="connsiteX64" fmla="*/ 8701548 w 8917858"/>
              <a:gd name="connsiteY64" fmla="*/ 1592826 h 5220929"/>
              <a:gd name="connsiteX65" fmla="*/ 8731045 w 8917858"/>
              <a:gd name="connsiteY65" fmla="*/ 1622323 h 5220929"/>
              <a:gd name="connsiteX66" fmla="*/ 8740877 w 8917858"/>
              <a:gd name="connsiteY66" fmla="*/ 1671484 h 5220929"/>
              <a:gd name="connsiteX67" fmla="*/ 8790039 w 8917858"/>
              <a:gd name="connsiteY67" fmla="*/ 1750142 h 5220929"/>
              <a:gd name="connsiteX68" fmla="*/ 8819535 w 8917858"/>
              <a:gd name="connsiteY68" fmla="*/ 1848465 h 5220929"/>
              <a:gd name="connsiteX69" fmla="*/ 8849032 w 8917858"/>
              <a:gd name="connsiteY69" fmla="*/ 1936955 h 5220929"/>
              <a:gd name="connsiteX70" fmla="*/ 8898194 w 8917858"/>
              <a:gd name="connsiteY70" fmla="*/ 2015613 h 5220929"/>
              <a:gd name="connsiteX71" fmla="*/ 8908026 w 8917858"/>
              <a:gd name="connsiteY71" fmla="*/ 2064774 h 5220929"/>
              <a:gd name="connsiteX72" fmla="*/ 8917858 w 8917858"/>
              <a:gd name="connsiteY72" fmla="*/ 2094271 h 5220929"/>
              <a:gd name="connsiteX73" fmla="*/ 8898194 w 8917858"/>
              <a:gd name="connsiteY73" fmla="*/ 2330245 h 5220929"/>
              <a:gd name="connsiteX74" fmla="*/ 8878529 w 8917858"/>
              <a:gd name="connsiteY74" fmla="*/ 2369574 h 5220929"/>
              <a:gd name="connsiteX75" fmla="*/ 8829368 w 8917858"/>
              <a:gd name="connsiteY75" fmla="*/ 2497394 h 5220929"/>
              <a:gd name="connsiteX76" fmla="*/ 8809703 w 8917858"/>
              <a:gd name="connsiteY76" fmla="*/ 2526890 h 5220929"/>
              <a:gd name="connsiteX77" fmla="*/ 8780206 w 8917858"/>
              <a:gd name="connsiteY77" fmla="*/ 2595716 h 5220929"/>
              <a:gd name="connsiteX78" fmla="*/ 8770374 w 8917858"/>
              <a:gd name="connsiteY78" fmla="*/ 2625213 h 5220929"/>
              <a:gd name="connsiteX79" fmla="*/ 8740877 w 8917858"/>
              <a:gd name="connsiteY79" fmla="*/ 2684206 h 5220929"/>
              <a:gd name="connsiteX80" fmla="*/ 8750710 w 8917858"/>
              <a:gd name="connsiteY80" fmla="*/ 3244645 h 5220929"/>
              <a:gd name="connsiteX81" fmla="*/ 8790039 w 8917858"/>
              <a:gd name="connsiteY81" fmla="*/ 3293806 h 5220929"/>
              <a:gd name="connsiteX82" fmla="*/ 8839200 w 8917858"/>
              <a:gd name="connsiteY82" fmla="*/ 3352800 h 5220929"/>
              <a:gd name="connsiteX83" fmla="*/ 8858864 w 8917858"/>
              <a:gd name="connsiteY83" fmla="*/ 3519948 h 5220929"/>
              <a:gd name="connsiteX84" fmla="*/ 8849032 w 8917858"/>
              <a:gd name="connsiteY84" fmla="*/ 3706761 h 5220929"/>
              <a:gd name="connsiteX85" fmla="*/ 8819535 w 8917858"/>
              <a:gd name="connsiteY85" fmla="*/ 3736258 h 5220929"/>
              <a:gd name="connsiteX86" fmla="*/ 8804403 w 8917858"/>
              <a:gd name="connsiteY86" fmla="*/ 3755344 h 5220929"/>
              <a:gd name="connsiteX87" fmla="*/ 8798913 w 8917858"/>
              <a:gd name="connsiteY87" fmla="*/ 3763891 h 5220929"/>
              <a:gd name="connsiteX88" fmla="*/ 8797695 w 8917858"/>
              <a:gd name="connsiteY88" fmla="*/ 3763314 h 5220929"/>
              <a:gd name="connsiteX89" fmla="*/ 8760542 w 8917858"/>
              <a:gd name="connsiteY89" fmla="*/ 3785419 h 5220929"/>
              <a:gd name="connsiteX90" fmla="*/ 8711381 w 8917858"/>
              <a:gd name="connsiteY90" fmla="*/ 3824748 h 5220929"/>
              <a:gd name="connsiteX91" fmla="*/ 8681884 w 8917858"/>
              <a:gd name="connsiteY91" fmla="*/ 3854245 h 5220929"/>
              <a:gd name="connsiteX92" fmla="*/ 8652387 w 8917858"/>
              <a:gd name="connsiteY92" fmla="*/ 3864077 h 5220929"/>
              <a:gd name="connsiteX93" fmla="*/ 8613058 w 8917858"/>
              <a:gd name="connsiteY93" fmla="*/ 3893574 h 5220929"/>
              <a:gd name="connsiteX94" fmla="*/ 8583561 w 8917858"/>
              <a:gd name="connsiteY94" fmla="*/ 3903406 h 5220929"/>
              <a:gd name="connsiteX95" fmla="*/ 8377084 w 8917858"/>
              <a:gd name="connsiteY95" fmla="*/ 3913239 h 5220929"/>
              <a:gd name="connsiteX96" fmla="*/ 8396748 w 8917858"/>
              <a:gd name="connsiteY96" fmla="*/ 4021394 h 5220929"/>
              <a:gd name="connsiteX97" fmla="*/ 8416413 w 8917858"/>
              <a:gd name="connsiteY97" fmla="*/ 4080387 h 5220929"/>
              <a:gd name="connsiteX98" fmla="*/ 8426245 w 8917858"/>
              <a:gd name="connsiteY98" fmla="*/ 4129548 h 5220929"/>
              <a:gd name="connsiteX99" fmla="*/ 8406581 w 8917858"/>
              <a:gd name="connsiteY99" fmla="*/ 4316361 h 5220929"/>
              <a:gd name="connsiteX100" fmla="*/ 8377084 w 8917858"/>
              <a:gd name="connsiteY100" fmla="*/ 4345858 h 5220929"/>
              <a:gd name="connsiteX101" fmla="*/ 8308258 w 8917858"/>
              <a:gd name="connsiteY101" fmla="*/ 4365523 h 5220929"/>
              <a:gd name="connsiteX102" fmla="*/ 8288594 w 8917858"/>
              <a:gd name="connsiteY102" fmla="*/ 4395019 h 5220929"/>
              <a:gd name="connsiteX103" fmla="*/ 8229600 w 8917858"/>
              <a:gd name="connsiteY103" fmla="*/ 4493342 h 5220929"/>
              <a:gd name="connsiteX104" fmla="*/ 8200103 w 8917858"/>
              <a:gd name="connsiteY104" fmla="*/ 4513006 h 5220929"/>
              <a:gd name="connsiteX105" fmla="*/ 8170606 w 8917858"/>
              <a:gd name="connsiteY105" fmla="*/ 4522839 h 5220929"/>
              <a:gd name="connsiteX106" fmla="*/ 8082116 w 8917858"/>
              <a:gd name="connsiteY106" fmla="*/ 4552336 h 5220929"/>
              <a:gd name="connsiteX107" fmla="*/ 8013290 w 8917858"/>
              <a:gd name="connsiteY107" fmla="*/ 4522839 h 5220929"/>
              <a:gd name="connsiteX108" fmla="*/ 7973961 w 8917858"/>
              <a:gd name="connsiteY108" fmla="*/ 4454013 h 5220929"/>
              <a:gd name="connsiteX109" fmla="*/ 7954297 w 8917858"/>
              <a:gd name="connsiteY109" fmla="*/ 4365523 h 5220929"/>
              <a:gd name="connsiteX110" fmla="*/ 7914968 w 8917858"/>
              <a:gd name="connsiteY110" fmla="*/ 4296697 h 5220929"/>
              <a:gd name="connsiteX111" fmla="*/ 7895303 w 8917858"/>
              <a:gd name="connsiteY111" fmla="*/ 4247536 h 5220929"/>
              <a:gd name="connsiteX112" fmla="*/ 7836310 w 8917858"/>
              <a:gd name="connsiteY112" fmla="*/ 4237703 h 5220929"/>
              <a:gd name="connsiteX113" fmla="*/ 7767484 w 8917858"/>
              <a:gd name="connsiteY113" fmla="*/ 4227871 h 5220929"/>
              <a:gd name="connsiteX114" fmla="*/ 7659329 w 8917858"/>
              <a:gd name="connsiteY114" fmla="*/ 4208206 h 5220929"/>
              <a:gd name="connsiteX115" fmla="*/ 7521677 w 8917858"/>
              <a:gd name="connsiteY115" fmla="*/ 4257368 h 5220929"/>
              <a:gd name="connsiteX116" fmla="*/ 7502013 w 8917858"/>
              <a:gd name="connsiteY116" fmla="*/ 4286865 h 5220929"/>
              <a:gd name="connsiteX117" fmla="*/ 7511845 w 8917858"/>
              <a:gd name="connsiteY117" fmla="*/ 4444181 h 5220929"/>
              <a:gd name="connsiteX118" fmla="*/ 7521677 w 8917858"/>
              <a:gd name="connsiteY118" fmla="*/ 4522839 h 5220929"/>
              <a:gd name="connsiteX119" fmla="*/ 7531510 w 8917858"/>
              <a:gd name="connsiteY119" fmla="*/ 4611329 h 5220929"/>
              <a:gd name="connsiteX120" fmla="*/ 7521677 w 8917858"/>
              <a:gd name="connsiteY120" fmla="*/ 4729316 h 5220929"/>
              <a:gd name="connsiteX121" fmla="*/ 7423355 w 8917858"/>
              <a:gd name="connsiteY121" fmla="*/ 4788310 h 5220929"/>
              <a:gd name="connsiteX122" fmla="*/ 7364361 w 8917858"/>
              <a:gd name="connsiteY122" fmla="*/ 4807974 h 5220929"/>
              <a:gd name="connsiteX123" fmla="*/ 7236542 w 8917858"/>
              <a:gd name="connsiteY123" fmla="*/ 4758813 h 5220929"/>
              <a:gd name="connsiteX124" fmla="*/ 7177548 w 8917858"/>
              <a:gd name="connsiteY124" fmla="*/ 4699819 h 5220929"/>
              <a:gd name="connsiteX125" fmla="*/ 7138219 w 8917858"/>
              <a:gd name="connsiteY125" fmla="*/ 4640826 h 5220929"/>
              <a:gd name="connsiteX126" fmla="*/ 7069394 w 8917858"/>
              <a:gd name="connsiteY126" fmla="*/ 4581832 h 5220929"/>
              <a:gd name="connsiteX127" fmla="*/ 6921910 w 8917858"/>
              <a:gd name="connsiteY127" fmla="*/ 4630994 h 5220929"/>
              <a:gd name="connsiteX128" fmla="*/ 6862916 w 8917858"/>
              <a:gd name="connsiteY128" fmla="*/ 4857136 h 5220929"/>
              <a:gd name="connsiteX129" fmla="*/ 6853084 w 8917858"/>
              <a:gd name="connsiteY129" fmla="*/ 4935794 h 5220929"/>
              <a:gd name="connsiteX130" fmla="*/ 6813755 w 8917858"/>
              <a:gd name="connsiteY130" fmla="*/ 4965290 h 5220929"/>
              <a:gd name="connsiteX131" fmla="*/ 6774426 w 8917858"/>
              <a:gd name="connsiteY131" fmla="*/ 5004619 h 5220929"/>
              <a:gd name="connsiteX132" fmla="*/ 6626942 w 8917858"/>
              <a:gd name="connsiteY132" fmla="*/ 5073445 h 5220929"/>
              <a:gd name="connsiteX133" fmla="*/ 6567948 w 8917858"/>
              <a:gd name="connsiteY133" fmla="*/ 5093110 h 5220929"/>
              <a:gd name="connsiteX134" fmla="*/ 6459794 w 8917858"/>
              <a:gd name="connsiteY134" fmla="*/ 5112774 h 5220929"/>
              <a:gd name="connsiteX135" fmla="*/ 6302477 w 8917858"/>
              <a:gd name="connsiteY135" fmla="*/ 5102942 h 5220929"/>
              <a:gd name="connsiteX136" fmla="*/ 6213987 w 8917858"/>
              <a:gd name="connsiteY136" fmla="*/ 5063613 h 5220929"/>
              <a:gd name="connsiteX137" fmla="*/ 6184490 w 8917858"/>
              <a:gd name="connsiteY137" fmla="*/ 5053781 h 5220929"/>
              <a:gd name="connsiteX138" fmla="*/ 6164826 w 8917858"/>
              <a:gd name="connsiteY138" fmla="*/ 5014452 h 5220929"/>
              <a:gd name="connsiteX139" fmla="*/ 6145161 w 8917858"/>
              <a:gd name="connsiteY139" fmla="*/ 4965290 h 5220929"/>
              <a:gd name="connsiteX140" fmla="*/ 6125497 w 8917858"/>
              <a:gd name="connsiteY140" fmla="*/ 4935794 h 5220929"/>
              <a:gd name="connsiteX141" fmla="*/ 6096000 w 8917858"/>
              <a:gd name="connsiteY141" fmla="*/ 4807974 h 5220929"/>
              <a:gd name="connsiteX142" fmla="*/ 6076335 w 8917858"/>
              <a:gd name="connsiteY142" fmla="*/ 4719484 h 5220929"/>
              <a:gd name="connsiteX143" fmla="*/ 6066503 w 8917858"/>
              <a:gd name="connsiteY143" fmla="*/ 4503174 h 5220929"/>
              <a:gd name="connsiteX144" fmla="*/ 6027174 w 8917858"/>
              <a:gd name="connsiteY144" fmla="*/ 4473677 h 5220929"/>
              <a:gd name="connsiteX145" fmla="*/ 6046839 w 8917858"/>
              <a:gd name="connsiteY145" fmla="*/ 4572000 h 5220929"/>
              <a:gd name="connsiteX146" fmla="*/ 6066503 w 8917858"/>
              <a:gd name="connsiteY146" fmla="*/ 4630994 h 5220929"/>
              <a:gd name="connsiteX147" fmla="*/ 6066503 w 8917858"/>
              <a:gd name="connsiteY147" fmla="*/ 4866968 h 5220929"/>
              <a:gd name="connsiteX148" fmla="*/ 6037006 w 8917858"/>
              <a:gd name="connsiteY148" fmla="*/ 4896465 h 5220929"/>
              <a:gd name="connsiteX149" fmla="*/ 5997677 w 8917858"/>
              <a:gd name="connsiteY149" fmla="*/ 4925961 h 5220929"/>
              <a:gd name="connsiteX150" fmla="*/ 5968181 w 8917858"/>
              <a:gd name="connsiteY150" fmla="*/ 4945626 h 5220929"/>
              <a:gd name="connsiteX151" fmla="*/ 5938684 w 8917858"/>
              <a:gd name="connsiteY151" fmla="*/ 4975123 h 5220929"/>
              <a:gd name="connsiteX152" fmla="*/ 5899355 w 8917858"/>
              <a:gd name="connsiteY152" fmla="*/ 4984955 h 5220929"/>
              <a:gd name="connsiteX153" fmla="*/ 5869858 w 8917858"/>
              <a:gd name="connsiteY153" fmla="*/ 5004619 h 5220929"/>
              <a:gd name="connsiteX154" fmla="*/ 5830529 w 8917858"/>
              <a:gd name="connsiteY154" fmla="*/ 5034116 h 5220929"/>
              <a:gd name="connsiteX155" fmla="*/ 5791200 w 8917858"/>
              <a:gd name="connsiteY155" fmla="*/ 5043948 h 5220929"/>
              <a:gd name="connsiteX156" fmla="*/ 5781368 w 8917858"/>
              <a:gd name="connsiteY156" fmla="*/ 5102942 h 5220929"/>
              <a:gd name="connsiteX157" fmla="*/ 5761703 w 8917858"/>
              <a:gd name="connsiteY157" fmla="*/ 5152103 h 5220929"/>
              <a:gd name="connsiteX158" fmla="*/ 5732206 w 8917858"/>
              <a:gd name="connsiteY158" fmla="*/ 5181600 h 5220929"/>
              <a:gd name="connsiteX159" fmla="*/ 5653548 w 8917858"/>
              <a:gd name="connsiteY159" fmla="*/ 5220929 h 5220929"/>
              <a:gd name="connsiteX160" fmla="*/ 5515897 w 8917858"/>
              <a:gd name="connsiteY160" fmla="*/ 5171768 h 5220929"/>
              <a:gd name="connsiteX161" fmla="*/ 5456903 w 8917858"/>
              <a:gd name="connsiteY161" fmla="*/ 5132439 h 5220929"/>
              <a:gd name="connsiteX162" fmla="*/ 5427406 w 8917858"/>
              <a:gd name="connsiteY162" fmla="*/ 5112774 h 5220929"/>
              <a:gd name="connsiteX163" fmla="*/ 5358581 w 8917858"/>
              <a:gd name="connsiteY163" fmla="*/ 5102942 h 5220929"/>
              <a:gd name="connsiteX164" fmla="*/ 5299587 w 8917858"/>
              <a:gd name="connsiteY164" fmla="*/ 5083277 h 5220929"/>
              <a:gd name="connsiteX165" fmla="*/ 5220929 w 8917858"/>
              <a:gd name="connsiteY165" fmla="*/ 5053781 h 5220929"/>
              <a:gd name="connsiteX166" fmla="*/ 5083277 w 8917858"/>
              <a:gd name="connsiteY166" fmla="*/ 5024284 h 5220929"/>
              <a:gd name="connsiteX167" fmla="*/ 4994787 w 8917858"/>
              <a:gd name="connsiteY167" fmla="*/ 5004619 h 5220929"/>
              <a:gd name="connsiteX168" fmla="*/ 4788310 w 8917858"/>
              <a:gd name="connsiteY168" fmla="*/ 4876800 h 5220929"/>
              <a:gd name="connsiteX169" fmla="*/ 4758813 w 8917858"/>
              <a:gd name="connsiteY169" fmla="*/ 4866968 h 5220929"/>
              <a:gd name="connsiteX170" fmla="*/ 4503174 w 8917858"/>
              <a:gd name="connsiteY170" fmla="*/ 4837471 h 5220929"/>
              <a:gd name="connsiteX171" fmla="*/ 4473677 w 8917858"/>
              <a:gd name="connsiteY171" fmla="*/ 4739148 h 5220929"/>
              <a:gd name="connsiteX172" fmla="*/ 4463845 w 8917858"/>
              <a:gd name="connsiteY172" fmla="*/ 4680155 h 5220929"/>
              <a:gd name="connsiteX173" fmla="*/ 4454013 w 8917858"/>
              <a:gd name="connsiteY173" fmla="*/ 4552336 h 5220929"/>
              <a:gd name="connsiteX174" fmla="*/ 4375355 w 8917858"/>
              <a:gd name="connsiteY174" fmla="*/ 4562168 h 5220929"/>
              <a:gd name="connsiteX175" fmla="*/ 4345858 w 8917858"/>
              <a:gd name="connsiteY175" fmla="*/ 4572000 h 5220929"/>
              <a:gd name="connsiteX176" fmla="*/ 4306529 w 8917858"/>
              <a:gd name="connsiteY176" fmla="*/ 4581832 h 5220929"/>
              <a:gd name="connsiteX177" fmla="*/ 4286864 w 8917858"/>
              <a:gd name="connsiteY177" fmla="*/ 4886632 h 5220929"/>
              <a:gd name="connsiteX178" fmla="*/ 4247535 w 8917858"/>
              <a:gd name="connsiteY178" fmla="*/ 4945626 h 5220929"/>
              <a:gd name="connsiteX179" fmla="*/ 3962400 w 8917858"/>
              <a:gd name="connsiteY179" fmla="*/ 4984955 h 5220929"/>
              <a:gd name="connsiteX180" fmla="*/ 3932903 w 8917858"/>
              <a:gd name="connsiteY180" fmla="*/ 4994787 h 5220929"/>
              <a:gd name="connsiteX181" fmla="*/ 3864077 w 8917858"/>
              <a:gd name="connsiteY181" fmla="*/ 5004619 h 5220929"/>
              <a:gd name="connsiteX182" fmla="*/ 3785419 w 8917858"/>
              <a:gd name="connsiteY182" fmla="*/ 5034116 h 5220929"/>
              <a:gd name="connsiteX183" fmla="*/ 3746090 w 8917858"/>
              <a:gd name="connsiteY183" fmla="*/ 5053781 h 5220929"/>
              <a:gd name="connsiteX184" fmla="*/ 3687097 w 8917858"/>
              <a:gd name="connsiteY184" fmla="*/ 5112774 h 5220929"/>
              <a:gd name="connsiteX185" fmla="*/ 3559277 w 8917858"/>
              <a:gd name="connsiteY185" fmla="*/ 5132439 h 5220929"/>
              <a:gd name="connsiteX186" fmla="*/ 3411794 w 8917858"/>
              <a:gd name="connsiteY186" fmla="*/ 5142271 h 5220929"/>
              <a:gd name="connsiteX187" fmla="*/ 3362632 w 8917858"/>
              <a:gd name="connsiteY187" fmla="*/ 5152103 h 5220929"/>
              <a:gd name="connsiteX188" fmla="*/ 3323303 w 8917858"/>
              <a:gd name="connsiteY188" fmla="*/ 5161936 h 5220929"/>
              <a:gd name="connsiteX189" fmla="*/ 3244645 w 8917858"/>
              <a:gd name="connsiteY189" fmla="*/ 5122606 h 5220929"/>
              <a:gd name="connsiteX190" fmla="*/ 3234813 w 8917858"/>
              <a:gd name="connsiteY190" fmla="*/ 5083277 h 5220929"/>
              <a:gd name="connsiteX191" fmla="*/ 3215148 w 8917858"/>
              <a:gd name="connsiteY191" fmla="*/ 5053781 h 5220929"/>
              <a:gd name="connsiteX192" fmla="*/ 3195484 w 8917858"/>
              <a:gd name="connsiteY192" fmla="*/ 5004619 h 5220929"/>
              <a:gd name="connsiteX193" fmla="*/ 3185652 w 8917858"/>
              <a:gd name="connsiteY193" fmla="*/ 4916129 h 5220929"/>
              <a:gd name="connsiteX194" fmla="*/ 3175819 w 8917858"/>
              <a:gd name="connsiteY194" fmla="*/ 4866968 h 5220929"/>
              <a:gd name="connsiteX195" fmla="*/ 3097161 w 8917858"/>
              <a:gd name="connsiteY195" fmla="*/ 4876800 h 5220929"/>
              <a:gd name="connsiteX196" fmla="*/ 3057832 w 8917858"/>
              <a:gd name="connsiteY196" fmla="*/ 4925961 h 5220929"/>
              <a:gd name="connsiteX197" fmla="*/ 3018503 w 8917858"/>
              <a:gd name="connsiteY197" fmla="*/ 4965290 h 5220929"/>
              <a:gd name="connsiteX198" fmla="*/ 2969342 w 8917858"/>
              <a:gd name="connsiteY198" fmla="*/ 5024284 h 5220929"/>
              <a:gd name="connsiteX199" fmla="*/ 2920181 w 8917858"/>
              <a:gd name="connsiteY199" fmla="*/ 5034116 h 5220929"/>
              <a:gd name="connsiteX200" fmla="*/ 2831690 w 8917858"/>
              <a:gd name="connsiteY200" fmla="*/ 5053781 h 5220929"/>
              <a:gd name="connsiteX201" fmla="*/ 2654710 w 8917858"/>
              <a:gd name="connsiteY201" fmla="*/ 5073445 h 5220929"/>
              <a:gd name="connsiteX202" fmla="*/ 2487561 w 8917858"/>
              <a:gd name="connsiteY202" fmla="*/ 5043948 h 5220929"/>
              <a:gd name="connsiteX203" fmla="*/ 2428568 w 8917858"/>
              <a:gd name="connsiteY203" fmla="*/ 4975123 h 5220929"/>
              <a:gd name="connsiteX204" fmla="*/ 2369574 w 8917858"/>
              <a:gd name="connsiteY204" fmla="*/ 4866968 h 5220929"/>
              <a:gd name="connsiteX205" fmla="*/ 2320413 w 8917858"/>
              <a:gd name="connsiteY205" fmla="*/ 4778477 h 5220929"/>
              <a:gd name="connsiteX206" fmla="*/ 2281084 w 8917858"/>
              <a:gd name="connsiteY206" fmla="*/ 4719484 h 5220929"/>
              <a:gd name="connsiteX207" fmla="*/ 2202426 w 8917858"/>
              <a:gd name="connsiteY207" fmla="*/ 4630994 h 5220929"/>
              <a:gd name="connsiteX208" fmla="*/ 2172929 w 8917858"/>
              <a:gd name="connsiteY208" fmla="*/ 4611329 h 5220929"/>
              <a:gd name="connsiteX209" fmla="*/ 2104103 w 8917858"/>
              <a:gd name="connsiteY209" fmla="*/ 4621161 h 5220929"/>
              <a:gd name="connsiteX210" fmla="*/ 2094271 w 8917858"/>
              <a:gd name="connsiteY210" fmla="*/ 4650658 h 5220929"/>
              <a:gd name="connsiteX211" fmla="*/ 2074606 w 8917858"/>
              <a:gd name="connsiteY211" fmla="*/ 4719484 h 5220929"/>
              <a:gd name="connsiteX212" fmla="*/ 2054942 w 8917858"/>
              <a:gd name="connsiteY212" fmla="*/ 4768645 h 5220929"/>
              <a:gd name="connsiteX213" fmla="*/ 2035277 w 8917858"/>
              <a:gd name="connsiteY213" fmla="*/ 4876800 h 5220929"/>
              <a:gd name="connsiteX214" fmla="*/ 2025445 w 8917858"/>
              <a:gd name="connsiteY214" fmla="*/ 4906297 h 5220929"/>
              <a:gd name="connsiteX215" fmla="*/ 1995948 w 8917858"/>
              <a:gd name="connsiteY215" fmla="*/ 5034116 h 5220929"/>
              <a:gd name="connsiteX216" fmla="*/ 1966452 w 8917858"/>
              <a:gd name="connsiteY216" fmla="*/ 5053781 h 5220929"/>
              <a:gd name="connsiteX217" fmla="*/ 1848464 w 8917858"/>
              <a:gd name="connsiteY217" fmla="*/ 5004619 h 5220929"/>
              <a:gd name="connsiteX218" fmla="*/ 1828800 w 8917858"/>
              <a:gd name="connsiteY218" fmla="*/ 4975123 h 5220929"/>
              <a:gd name="connsiteX219" fmla="*/ 1818968 w 8917858"/>
              <a:gd name="connsiteY219" fmla="*/ 4896465 h 5220929"/>
              <a:gd name="connsiteX220" fmla="*/ 1809135 w 8917858"/>
              <a:gd name="connsiteY220" fmla="*/ 4857136 h 5220929"/>
              <a:gd name="connsiteX221" fmla="*/ 1789471 w 8917858"/>
              <a:gd name="connsiteY221" fmla="*/ 4709652 h 5220929"/>
              <a:gd name="connsiteX222" fmla="*/ 1769806 w 8917858"/>
              <a:gd name="connsiteY222" fmla="*/ 4906297 h 5220929"/>
              <a:gd name="connsiteX223" fmla="*/ 1730477 w 8917858"/>
              <a:gd name="connsiteY223" fmla="*/ 4975123 h 5220929"/>
              <a:gd name="connsiteX224" fmla="*/ 1700981 w 8917858"/>
              <a:gd name="connsiteY224" fmla="*/ 4984955 h 5220929"/>
              <a:gd name="connsiteX225" fmla="*/ 1671484 w 8917858"/>
              <a:gd name="connsiteY225" fmla="*/ 5004619 h 5220929"/>
              <a:gd name="connsiteX226" fmla="*/ 1573161 w 8917858"/>
              <a:gd name="connsiteY226" fmla="*/ 5024284 h 5220929"/>
              <a:gd name="connsiteX227" fmla="*/ 1415845 w 8917858"/>
              <a:gd name="connsiteY227" fmla="*/ 5043948 h 5220929"/>
              <a:gd name="connsiteX228" fmla="*/ 1219200 w 8917858"/>
              <a:gd name="connsiteY228" fmla="*/ 5034116 h 5220929"/>
              <a:gd name="connsiteX229" fmla="*/ 1179871 w 8917858"/>
              <a:gd name="connsiteY229" fmla="*/ 5024284 h 5220929"/>
              <a:gd name="connsiteX230" fmla="*/ 1140542 w 8917858"/>
              <a:gd name="connsiteY230" fmla="*/ 4984955 h 5220929"/>
              <a:gd name="connsiteX231" fmla="*/ 1111045 w 8917858"/>
              <a:gd name="connsiteY231" fmla="*/ 4965290 h 5220929"/>
              <a:gd name="connsiteX232" fmla="*/ 1081548 w 8917858"/>
              <a:gd name="connsiteY232" fmla="*/ 4935794 h 5220929"/>
              <a:gd name="connsiteX233" fmla="*/ 1052052 w 8917858"/>
              <a:gd name="connsiteY233" fmla="*/ 4916129 h 5220929"/>
              <a:gd name="connsiteX234" fmla="*/ 1022555 w 8917858"/>
              <a:gd name="connsiteY234" fmla="*/ 4876800 h 5220929"/>
              <a:gd name="connsiteX235" fmla="*/ 983226 w 8917858"/>
              <a:gd name="connsiteY235" fmla="*/ 4817806 h 5220929"/>
              <a:gd name="connsiteX236" fmla="*/ 963561 w 8917858"/>
              <a:gd name="connsiteY236" fmla="*/ 4788310 h 5220929"/>
              <a:gd name="connsiteX237" fmla="*/ 934064 w 8917858"/>
              <a:gd name="connsiteY237" fmla="*/ 4739148 h 5220929"/>
              <a:gd name="connsiteX238" fmla="*/ 904568 w 8917858"/>
              <a:gd name="connsiteY238" fmla="*/ 4640826 h 5220929"/>
              <a:gd name="connsiteX239" fmla="*/ 875071 w 8917858"/>
              <a:gd name="connsiteY239" fmla="*/ 4562168 h 5220929"/>
              <a:gd name="connsiteX240" fmla="*/ 796413 w 8917858"/>
              <a:gd name="connsiteY240" fmla="*/ 4572000 h 5220929"/>
              <a:gd name="connsiteX241" fmla="*/ 757084 w 8917858"/>
              <a:gd name="connsiteY241" fmla="*/ 4640826 h 5220929"/>
              <a:gd name="connsiteX242" fmla="*/ 737419 w 8917858"/>
              <a:gd name="connsiteY242" fmla="*/ 4670323 h 5220929"/>
              <a:gd name="connsiteX243" fmla="*/ 373626 w 8917858"/>
              <a:gd name="connsiteY243" fmla="*/ 4660490 h 5220929"/>
              <a:gd name="connsiteX244" fmla="*/ 324464 w 8917858"/>
              <a:gd name="connsiteY244" fmla="*/ 4601497 h 5220929"/>
              <a:gd name="connsiteX245" fmla="*/ 275303 w 8917858"/>
              <a:gd name="connsiteY245" fmla="*/ 4562168 h 5220929"/>
              <a:gd name="connsiteX246" fmla="*/ 255639 w 8917858"/>
              <a:gd name="connsiteY246" fmla="*/ 4532671 h 5220929"/>
              <a:gd name="connsiteX247" fmla="*/ 108155 w 8917858"/>
              <a:gd name="connsiteY247" fmla="*/ 4424516 h 5220929"/>
              <a:gd name="connsiteX248" fmla="*/ 98323 w 8917858"/>
              <a:gd name="connsiteY248" fmla="*/ 4395019 h 5220929"/>
              <a:gd name="connsiteX249" fmla="*/ 29497 w 8917858"/>
              <a:gd name="connsiteY249" fmla="*/ 4286865 h 5220929"/>
              <a:gd name="connsiteX250" fmla="*/ 0 w 8917858"/>
              <a:gd name="connsiteY250" fmla="*/ 4149213 h 5220929"/>
              <a:gd name="connsiteX251" fmla="*/ 9832 w 8917858"/>
              <a:gd name="connsiteY251" fmla="*/ 4050890 h 5220929"/>
              <a:gd name="connsiteX252" fmla="*/ 19664 w 8917858"/>
              <a:gd name="connsiteY252" fmla="*/ 4021394 h 5220929"/>
              <a:gd name="connsiteX253" fmla="*/ 29497 w 8917858"/>
              <a:gd name="connsiteY253" fmla="*/ 3982065 h 5220929"/>
              <a:gd name="connsiteX254" fmla="*/ 39329 w 8917858"/>
              <a:gd name="connsiteY254" fmla="*/ 3726426 h 5220929"/>
              <a:gd name="connsiteX255" fmla="*/ 49161 w 8917858"/>
              <a:gd name="connsiteY255" fmla="*/ 3687097 h 5220929"/>
              <a:gd name="connsiteX256" fmla="*/ 58994 w 8917858"/>
              <a:gd name="connsiteY256" fmla="*/ 3637936 h 5220929"/>
              <a:gd name="connsiteX257" fmla="*/ 29497 w 8917858"/>
              <a:gd name="connsiteY257" fmla="*/ 3342968 h 5220929"/>
              <a:gd name="connsiteX258" fmla="*/ 68826 w 8917858"/>
              <a:gd name="connsiteY258" fmla="*/ 3165987 h 5220929"/>
              <a:gd name="connsiteX259" fmla="*/ 78658 w 8917858"/>
              <a:gd name="connsiteY259" fmla="*/ 3136490 h 5220929"/>
              <a:gd name="connsiteX260" fmla="*/ 117987 w 8917858"/>
              <a:gd name="connsiteY260" fmla="*/ 3126658 h 5220929"/>
              <a:gd name="connsiteX261" fmla="*/ 176981 w 8917858"/>
              <a:gd name="connsiteY261" fmla="*/ 3067665 h 5220929"/>
              <a:gd name="connsiteX262" fmla="*/ 216310 w 8917858"/>
              <a:gd name="connsiteY262" fmla="*/ 3097161 h 5220929"/>
              <a:gd name="connsiteX263" fmla="*/ 285135 w 8917858"/>
              <a:gd name="connsiteY263" fmla="*/ 3038168 h 5220929"/>
              <a:gd name="connsiteX264" fmla="*/ 353961 w 8917858"/>
              <a:gd name="connsiteY264" fmla="*/ 2998839 h 5220929"/>
              <a:gd name="connsiteX265" fmla="*/ 422787 w 8917858"/>
              <a:gd name="connsiteY265" fmla="*/ 2949677 h 5220929"/>
              <a:gd name="connsiteX266" fmla="*/ 403123 w 8917858"/>
              <a:gd name="connsiteY266" fmla="*/ 2812026 h 5220929"/>
              <a:gd name="connsiteX267" fmla="*/ 393290 w 8917858"/>
              <a:gd name="connsiteY267" fmla="*/ 2782529 h 5220929"/>
              <a:gd name="connsiteX268" fmla="*/ 363794 w 8917858"/>
              <a:gd name="connsiteY268" fmla="*/ 2762865 h 5220929"/>
              <a:gd name="connsiteX269" fmla="*/ 344129 w 8917858"/>
              <a:gd name="connsiteY269" fmla="*/ 2625213 h 5220929"/>
              <a:gd name="connsiteX270" fmla="*/ 412955 w 8917858"/>
              <a:gd name="connsiteY270" fmla="*/ 2595716 h 5220929"/>
              <a:gd name="connsiteX271" fmla="*/ 491613 w 8917858"/>
              <a:gd name="connsiteY271" fmla="*/ 2546555 h 5220929"/>
              <a:gd name="connsiteX272" fmla="*/ 530942 w 8917858"/>
              <a:gd name="connsiteY272" fmla="*/ 2536723 h 5220929"/>
              <a:gd name="connsiteX273" fmla="*/ 589935 w 8917858"/>
              <a:gd name="connsiteY273" fmla="*/ 2497394 h 5220929"/>
              <a:gd name="connsiteX274" fmla="*/ 658761 w 8917858"/>
              <a:gd name="connsiteY274" fmla="*/ 2467897 h 5220929"/>
              <a:gd name="connsiteX275" fmla="*/ 688258 w 8917858"/>
              <a:gd name="connsiteY275" fmla="*/ 2458065 h 5220929"/>
              <a:gd name="connsiteX276" fmla="*/ 737419 w 8917858"/>
              <a:gd name="connsiteY276" fmla="*/ 2438400 h 5220929"/>
              <a:gd name="connsiteX277" fmla="*/ 766916 w 8917858"/>
              <a:gd name="connsiteY277" fmla="*/ 2428568 h 5220929"/>
              <a:gd name="connsiteX278" fmla="*/ 904568 w 8917858"/>
              <a:gd name="connsiteY278" fmla="*/ 2418736 h 5220929"/>
              <a:gd name="connsiteX279" fmla="*/ 1012723 w 8917858"/>
              <a:gd name="connsiteY279" fmla="*/ 2408903 h 5220929"/>
              <a:gd name="connsiteX280" fmla="*/ 1101213 w 8917858"/>
              <a:gd name="connsiteY280" fmla="*/ 2399071 h 5220929"/>
              <a:gd name="connsiteX281" fmla="*/ 1150374 w 8917858"/>
              <a:gd name="connsiteY281" fmla="*/ 2389239 h 5220929"/>
              <a:gd name="connsiteX282" fmla="*/ 1317523 w 8917858"/>
              <a:gd name="connsiteY282" fmla="*/ 2379406 h 5220929"/>
              <a:gd name="connsiteX283" fmla="*/ 1484671 w 8917858"/>
              <a:gd name="connsiteY283" fmla="*/ 2359742 h 5220929"/>
              <a:gd name="connsiteX284" fmla="*/ 1514168 w 8917858"/>
              <a:gd name="connsiteY284" fmla="*/ 2349910 h 5220929"/>
              <a:gd name="connsiteX285" fmla="*/ 1582994 w 8917858"/>
              <a:gd name="connsiteY285" fmla="*/ 2330245 h 5220929"/>
              <a:gd name="connsiteX286" fmla="*/ 1622323 w 8917858"/>
              <a:gd name="connsiteY286" fmla="*/ 2310581 h 5220929"/>
              <a:gd name="connsiteX287" fmla="*/ 1779639 w 8917858"/>
              <a:gd name="connsiteY287" fmla="*/ 2290916 h 5220929"/>
              <a:gd name="connsiteX288" fmla="*/ 1858297 w 8917858"/>
              <a:gd name="connsiteY288" fmla="*/ 2261419 h 5220929"/>
              <a:gd name="connsiteX289" fmla="*/ 1887794 w 8917858"/>
              <a:gd name="connsiteY289" fmla="*/ 2251587 h 5220929"/>
              <a:gd name="connsiteX290" fmla="*/ 1956619 w 8917858"/>
              <a:gd name="connsiteY290" fmla="*/ 2241755 h 5220929"/>
              <a:gd name="connsiteX291" fmla="*/ 2005781 w 8917858"/>
              <a:gd name="connsiteY291" fmla="*/ 2231923 h 5220929"/>
              <a:gd name="connsiteX292" fmla="*/ 2094271 w 8917858"/>
              <a:gd name="connsiteY292" fmla="*/ 2202426 h 5220929"/>
              <a:gd name="connsiteX293" fmla="*/ 2123768 w 8917858"/>
              <a:gd name="connsiteY293" fmla="*/ 2192594 h 5220929"/>
              <a:gd name="connsiteX294" fmla="*/ 2192594 w 8917858"/>
              <a:gd name="connsiteY294" fmla="*/ 2182761 h 5220929"/>
              <a:gd name="connsiteX295" fmla="*/ 2231923 w 8917858"/>
              <a:gd name="connsiteY295" fmla="*/ 2172929 h 5220929"/>
              <a:gd name="connsiteX296" fmla="*/ 2290916 w 8917858"/>
              <a:gd name="connsiteY296" fmla="*/ 2153265 h 5220929"/>
              <a:gd name="connsiteX297" fmla="*/ 2399071 w 8917858"/>
              <a:gd name="connsiteY297" fmla="*/ 2133600 h 5220929"/>
              <a:gd name="connsiteX298" fmla="*/ 2448232 w 8917858"/>
              <a:gd name="connsiteY298" fmla="*/ 2104103 h 5220929"/>
              <a:gd name="connsiteX299" fmla="*/ 2477729 w 8917858"/>
              <a:gd name="connsiteY299" fmla="*/ 2094271 h 5220929"/>
              <a:gd name="connsiteX300" fmla="*/ 2536723 w 8917858"/>
              <a:gd name="connsiteY300" fmla="*/ 2064774 h 5220929"/>
              <a:gd name="connsiteX301" fmla="*/ 2644877 w 8917858"/>
              <a:gd name="connsiteY301" fmla="*/ 1986116 h 5220929"/>
              <a:gd name="connsiteX302" fmla="*/ 2674374 w 8917858"/>
              <a:gd name="connsiteY302" fmla="*/ 1966452 h 5220929"/>
              <a:gd name="connsiteX303" fmla="*/ 2733368 w 8917858"/>
              <a:gd name="connsiteY303" fmla="*/ 1907458 h 5220929"/>
              <a:gd name="connsiteX304" fmla="*/ 2772697 w 8917858"/>
              <a:gd name="connsiteY304" fmla="*/ 1897626 h 5220929"/>
              <a:gd name="connsiteX305" fmla="*/ 2861187 w 8917858"/>
              <a:gd name="connsiteY305" fmla="*/ 1848465 h 5220929"/>
              <a:gd name="connsiteX306" fmla="*/ 2890684 w 8917858"/>
              <a:gd name="connsiteY306" fmla="*/ 1838632 h 5220929"/>
              <a:gd name="connsiteX307" fmla="*/ 2920181 w 8917858"/>
              <a:gd name="connsiteY307" fmla="*/ 1809136 h 5220929"/>
              <a:gd name="connsiteX308" fmla="*/ 2930013 w 8917858"/>
              <a:gd name="connsiteY308" fmla="*/ 1769806 h 5220929"/>
              <a:gd name="connsiteX309" fmla="*/ 2949677 w 8917858"/>
              <a:gd name="connsiteY309" fmla="*/ 1730477 h 5220929"/>
              <a:gd name="connsiteX310" fmla="*/ 3018503 w 8917858"/>
              <a:gd name="connsiteY310" fmla="*/ 1632155 h 5220929"/>
              <a:gd name="connsiteX311" fmla="*/ 2939845 w 8917858"/>
              <a:gd name="connsiteY311" fmla="*/ 1553497 h 5220929"/>
              <a:gd name="connsiteX312" fmla="*/ 2949677 w 8917858"/>
              <a:gd name="connsiteY312" fmla="*/ 1130710 h 5220929"/>
              <a:gd name="connsiteX313" fmla="*/ 2959510 w 8917858"/>
              <a:gd name="connsiteY313" fmla="*/ 1101213 h 5220929"/>
              <a:gd name="connsiteX314" fmla="*/ 2989006 w 8917858"/>
              <a:gd name="connsiteY314" fmla="*/ 1081548 h 5220929"/>
              <a:gd name="connsiteX315" fmla="*/ 3008671 w 8917858"/>
              <a:gd name="connsiteY315" fmla="*/ 1052052 h 5220929"/>
              <a:gd name="connsiteX316" fmla="*/ 3038168 w 8917858"/>
              <a:gd name="connsiteY316" fmla="*/ 1042219 h 5220929"/>
              <a:gd name="connsiteX317" fmla="*/ 3067664 w 8917858"/>
              <a:gd name="connsiteY317" fmla="*/ 1022555 h 5220929"/>
              <a:gd name="connsiteX318" fmla="*/ 3136490 w 8917858"/>
              <a:gd name="connsiteY318" fmla="*/ 1032387 h 5220929"/>
              <a:gd name="connsiteX319" fmla="*/ 3165987 w 8917858"/>
              <a:gd name="connsiteY319" fmla="*/ 1052052 h 5220929"/>
              <a:gd name="connsiteX320" fmla="*/ 3234813 w 8917858"/>
              <a:gd name="connsiteY320" fmla="*/ 1120877 h 5220929"/>
              <a:gd name="connsiteX321" fmla="*/ 3303639 w 8917858"/>
              <a:gd name="connsiteY321" fmla="*/ 1150374 h 5220929"/>
              <a:gd name="connsiteX322" fmla="*/ 3352800 w 8917858"/>
              <a:gd name="connsiteY322" fmla="*/ 1140542 h 5220929"/>
              <a:gd name="connsiteX323" fmla="*/ 3392129 w 8917858"/>
              <a:gd name="connsiteY323" fmla="*/ 1071716 h 5220929"/>
              <a:gd name="connsiteX324" fmla="*/ 3401961 w 8917858"/>
              <a:gd name="connsiteY324" fmla="*/ 1022555 h 5220929"/>
              <a:gd name="connsiteX325" fmla="*/ 3441290 w 8917858"/>
              <a:gd name="connsiteY325" fmla="*/ 914400 h 5220929"/>
              <a:gd name="connsiteX326" fmla="*/ 3451123 w 8917858"/>
              <a:gd name="connsiteY326" fmla="*/ 875071 h 5220929"/>
              <a:gd name="connsiteX327" fmla="*/ 3608439 w 8917858"/>
              <a:gd name="connsiteY327" fmla="*/ 894736 h 5220929"/>
              <a:gd name="connsiteX328" fmla="*/ 3667432 w 8917858"/>
              <a:gd name="connsiteY328" fmla="*/ 934065 h 5220929"/>
              <a:gd name="connsiteX329" fmla="*/ 3706761 w 8917858"/>
              <a:gd name="connsiteY329" fmla="*/ 953729 h 5220929"/>
              <a:gd name="connsiteX330" fmla="*/ 3736258 w 8917858"/>
              <a:gd name="connsiteY330" fmla="*/ 983226 h 5220929"/>
              <a:gd name="connsiteX331" fmla="*/ 3755923 w 8917858"/>
              <a:gd name="connsiteY331" fmla="*/ 1012723 h 5220929"/>
              <a:gd name="connsiteX332" fmla="*/ 3785419 w 8917858"/>
              <a:gd name="connsiteY332" fmla="*/ 1022555 h 5220929"/>
              <a:gd name="connsiteX333" fmla="*/ 3814916 w 8917858"/>
              <a:gd name="connsiteY333" fmla="*/ 1061884 h 5220929"/>
              <a:gd name="connsiteX334" fmla="*/ 3844413 w 8917858"/>
              <a:gd name="connsiteY334" fmla="*/ 1091381 h 5220929"/>
              <a:gd name="connsiteX335" fmla="*/ 3883742 w 8917858"/>
              <a:gd name="connsiteY335" fmla="*/ 1140542 h 5220929"/>
              <a:gd name="connsiteX336" fmla="*/ 3903406 w 8917858"/>
              <a:gd name="connsiteY336" fmla="*/ 1061884 h 5220929"/>
              <a:gd name="connsiteX337" fmla="*/ 3913239 w 8917858"/>
              <a:gd name="connsiteY337" fmla="*/ 943897 h 5220929"/>
              <a:gd name="connsiteX338" fmla="*/ 3952568 w 8917858"/>
              <a:gd name="connsiteY338" fmla="*/ 884903 h 5220929"/>
              <a:gd name="connsiteX339" fmla="*/ 3962400 w 8917858"/>
              <a:gd name="connsiteY339" fmla="*/ 855406 h 5220929"/>
              <a:gd name="connsiteX340" fmla="*/ 4001729 w 8917858"/>
              <a:gd name="connsiteY340" fmla="*/ 835742 h 5220929"/>
              <a:gd name="connsiteX341" fmla="*/ 4031226 w 8917858"/>
              <a:gd name="connsiteY341" fmla="*/ 806245 h 5220929"/>
              <a:gd name="connsiteX342" fmla="*/ 4041058 w 8917858"/>
              <a:gd name="connsiteY342" fmla="*/ 766916 h 5220929"/>
              <a:gd name="connsiteX343" fmla="*/ 4060723 w 8917858"/>
              <a:gd name="connsiteY343" fmla="*/ 629265 h 5220929"/>
              <a:gd name="connsiteX344" fmla="*/ 4070555 w 8917858"/>
              <a:gd name="connsiteY344" fmla="*/ 570271 h 5220929"/>
              <a:gd name="connsiteX345" fmla="*/ 4031226 w 8917858"/>
              <a:gd name="connsiteY345" fmla="*/ 501445 h 5220929"/>
              <a:gd name="connsiteX346" fmla="*/ 3982064 w 8917858"/>
              <a:gd name="connsiteY346" fmla="*/ 442452 h 5220929"/>
              <a:gd name="connsiteX347" fmla="*/ 3932903 w 8917858"/>
              <a:gd name="connsiteY347" fmla="*/ 373626 h 5220929"/>
              <a:gd name="connsiteX348" fmla="*/ 3913239 w 8917858"/>
              <a:gd name="connsiteY348" fmla="*/ 294968 h 5220929"/>
              <a:gd name="connsiteX349" fmla="*/ 3883742 w 8917858"/>
              <a:gd name="connsiteY349" fmla="*/ 157316 h 5220929"/>
              <a:gd name="connsiteX350" fmla="*/ 4060723 w 8917858"/>
              <a:gd name="connsiteY350" fmla="*/ 108155 h 5220929"/>
              <a:gd name="connsiteX351" fmla="*/ 4109884 w 8917858"/>
              <a:gd name="connsiteY351" fmla="*/ 78658 h 5220929"/>
              <a:gd name="connsiteX352" fmla="*/ 4178710 w 8917858"/>
              <a:gd name="connsiteY352" fmla="*/ 39329 h 5220929"/>
              <a:gd name="connsiteX353" fmla="*/ 4237703 w 8917858"/>
              <a:gd name="connsiteY353" fmla="*/ 19665 h 5220929"/>
              <a:gd name="connsiteX354" fmla="*/ 4316361 w 8917858"/>
              <a:gd name="connsiteY354" fmla="*/ 0 h 522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8917858" h="5220929">
                <a:moveTo>
                  <a:pt x="8798913" y="3763891"/>
                </a:moveTo>
                <a:lnTo>
                  <a:pt x="8800870" y="3764818"/>
                </a:lnTo>
                <a:cubicBezTo>
                  <a:pt x="8799439" y="3766410"/>
                  <a:pt x="8797105" y="3767670"/>
                  <a:pt x="8798629" y="3764333"/>
                </a:cubicBezTo>
                <a:close/>
                <a:moveTo>
                  <a:pt x="4316361" y="0"/>
                </a:moveTo>
                <a:cubicBezTo>
                  <a:pt x="4342580" y="3277"/>
                  <a:pt x="4370964" y="-1102"/>
                  <a:pt x="4395019" y="9832"/>
                </a:cubicBezTo>
                <a:cubicBezTo>
                  <a:pt x="4426946" y="24344"/>
                  <a:pt x="4422880" y="67189"/>
                  <a:pt x="4444181" y="88490"/>
                </a:cubicBezTo>
                <a:cubicBezTo>
                  <a:pt x="4454545" y="98854"/>
                  <a:pt x="4470400" y="101600"/>
                  <a:pt x="4483510" y="108155"/>
                </a:cubicBezTo>
                <a:cubicBezTo>
                  <a:pt x="4545944" y="233022"/>
                  <a:pt x="4528625" y="170059"/>
                  <a:pt x="4542503" y="294968"/>
                </a:cubicBezTo>
                <a:cubicBezTo>
                  <a:pt x="4541390" y="306101"/>
                  <a:pt x="4540018" y="392723"/>
                  <a:pt x="4522839" y="422787"/>
                </a:cubicBezTo>
                <a:cubicBezTo>
                  <a:pt x="4514709" y="437015"/>
                  <a:pt x="4503174" y="449006"/>
                  <a:pt x="4493342" y="462116"/>
                </a:cubicBezTo>
                <a:cubicBezTo>
                  <a:pt x="4496619" y="547329"/>
                  <a:pt x="4480181" y="635637"/>
                  <a:pt x="4503174" y="717755"/>
                </a:cubicBezTo>
                <a:cubicBezTo>
                  <a:pt x="4508549" y="736953"/>
                  <a:pt x="4543766" y="715591"/>
                  <a:pt x="4562168" y="707923"/>
                </a:cubicBezTo>
                <a:cubicBezTo>
                  <a:pt x="4651914" y="670529"/>
                  <a:pt x="4588513" y="672921"/>
                  <a:pt x="4660490" y="648929"/>
                </a:cubicBezTo>
                <a:cubicBezTo>
                  <a:pt x="4676344" y="643644"/>
                  <a:pt x="4693265" y="642374"/>
                  <a:pt x="4709652" y="639097"/>
                </a:cubicBezTo>
                <a:cubicBezTo>
                  <a:pt x="4758813" y="645652"/>
                  <a:pt x="4809874" y="643723"/>
                  <a:pt x="4857135" y="658761"/>
                </a:cubicBezTo>
                <a:cubicBezTo>
                  <a:pt x="4884001" y="667309"/>
                  <a:pt x="4902502" y="692284"/>
                  <a:pt x="4925961" y="707923"/>
                </a:cubicBezTo>
                <a:cubicBezTo>
                  <a:pt x="4941862" y="718524"/>
                  <a:pt x="4958736" y="727587"/>
                  <a:pt x="4975123" y="737419"/>
                </a:cubicBezTo>
                <a:cubicBezTo>
                  <a:pt x="4988233" y="757084"/>
                  <a:pt x="5009817" y="773238"/>
                  <a:pt x="5014452" y="796413"/>
                </a:cubicBezTo>
                <a:cubicBezTo>
                  <a:pt x="5028829" y="868299"/>
                  <a:pt x="5021921" y="829030"/>
                  <a:pt x="5034116" y="914400"/>
                </a:cubicBezTo>
                <a:cubicBezTo>
                  <a:pt x="5030839" y="937342"/>
                  <a:pt x="5033696" y="962049"/>
                  <a:pt x="5024284" y="983226"/>
                </a:cubicBezTo>
                <a:cubicBezTo>
                  <a:pt x="5019485" y="994024"/>
                  <a:pt x="4996458" y="991192"/>
                  <a:pt x="4994787" y="1002890"/>
                </a:cubicBezTo>
                <a:cubicBezTo>
                  <a:pt x="4986107" y="1063651"/>
                  <a:pt x="4988564" y="1108701"/>
                  <a:pt x="5024284" y="1150374"/>
                </a:cubicBezTo>
                <a:cubicBezTo>
                  <a:pt x="5036350" y="1164450"/>
                  <a:pt x="5051404" y="1175750"/>
                  <a:pt x="5063613" y="1189703"/>
                </a:cubicBezTo>
                <a:cubicBezTo>
                  <a:pt x="5074404" y="1202036"/>
                  <a:pt x="5083585" y="1215697"/>
                  <a:pt x="5093110" y="1229032"/>
                </a:cubicBezTo>
                <a:cubicBezTo>
                  <a:pt x="5112019" y="1255505"/>
                  <a:pt x="5125058" y="1279002"/>
                  <a:pt x="5142271" y="1307690"/>
                </a:cubicBezTo>
                <a:cubicBezTo>
                  <a:pt x="5148826" y="1412568"/>
                  <a:pt x="5142898" y="1518979"/>
                  <a:pt x="5161935" y="1622323"/>
                </a:cubicBezTo>
                <a:cubicBezTo>
                  <a:pt x="5166572" y="1647497"/>
                  <a:pt x="5196041" y="1660615"/>
                  <a:pt x="5211097" y="1681316"/>
                </a:cubicBezTo>
                <a:cubicBezTo>
                  <a:pt x="5222337" y="1696771"/>
                  <a:pt x="5230762" y="1714090"/>
                  <a:pt x="5240594" y="1730477"/>
                </a:cubicBezTo>
                <a:cubicBezTo>
                  <a:pt x="5263536" y="1727200"/>
                  <a:pt x="5287222" y="1727304"/>
                  <a:pt x="5309419" y="1720645"/>
                </a:cubicBezTo>
                <a:cubicBezTo>
                  <a:pt x="5348713" y="1708857"/>
                  <a:pt x="5332647" y="1690993"/>
                  <a:pt x="5368413" y="1671484"/>
                </a:cubicBezTo>
                <a:cubicBezTo>
                  <a:pt x="5392996" y="1658075"/>
                  <a:pt x="5419240" y="1645079"/>
                  <a:pt x="5447071" y="1641987"/>
                </a:cubicBezTo>
                <a:cubicBezTo>
                  <a:pt x="5538336" y="1631846"/>
                  <a:pt x="5630606" y="1635432"/>
                  <a:pt x="5722374" y="1632155"/>
                </a:cubicBezTo>
                <a:cubicBezTo>
                  <a:pt x="5735484" y="1628878"/>
                  <a:pt x="5749050" y="1627068"/>
                  <a:pt x="5761703" y="1622323"/>
                </a:cubicBezTo>
                <a:cubicBezTo>
                  <a:pt x="5775427" y="1617177"/>
                  <a:pt x="5786993" y="1606870"/>
                  <a:pt x="5801032" y="1602658"/>
                </a:cubicBezTo>
                <a:cubicBezTo>
                  <a:pt x="5820127" y="1596929"/>
                  <a:pt x="5840244" y="1595299"/>
                  <a:pt x="5860026" y="1592826"/>
                </a:cubicBezTo>
                <a:lnTo>
                  <a:pt x="6017342" y="1573161"/>
                </a:lnTo>
                <a:cubicBezTo>
                  <a:pt x="6027174" y="1563329"/>
                  <a:pt x="6033648" y="1548062"/>
                  <a:pt x="6046839" y="1543665"/>
                </a:cubicBezTo>
                <a:cubicBezTo>
                  <a:pt x="6074994" y="1534280"/>
                  <a:pt x="6105854" y="1537300"/>
                  <a:pt x="6135329" y="1533832"/>
                </a:cubicBezTo>
                <a:cubicBezTo>
                  <a:pt x="6310495" y="1513224"/>
                  <a:pt x="6140600" y="1526935"/>
                  <a:pt x="6459794" y="1514168"/>
                </a:cubicBezTo>
                <a:lnTo>
                  <a:pt x="6558116" y="1504336"/>
                </a:lnTo>
                <a:cubicBezTo>
                  <a:pt x="6581132" y="1501628"/>
                  <a:pt x="6603882" y="1496809"/>
                  <a:pt x="6626942" y="1494503"/>
                </a:cubicBezTo>
                <a:cubicBezTo>
                  <a:pt x="6669462" y="1490251"/>
                  <a:pt x="6712155" y="1487948"/>
                  <a:pt x="6754761" y="1484671"/>
                </a:cubicBezTo>
                <a:cubicBezTo>
                  <a:pt x="6771148" y="1481394"/>
                  <a:pt x="6787405" y="1477380"/>
                  <a:pt x="6803923" y="1474839"/>
                </a:cubicBezTo>
                <a:cubicBezTo>
                  <a:pt x="6839084" y="1469430"/>
                  <a:pt x="6938251" y="1458821"/>
                  <a:pt x="6971071" y="1455174"/>
                </a:cubicBezTo>
                <a:cubicBezTo>
                  <a:pt x="6984181" y="1451897"/>
                  <a:pt x="6997407" y="1449054"/>
                  <a:pt x="7010400" y="1445342"/>
                </a:cubicBezTo>
                <a:cubicBezTo>
                  <a:pt x="7020365" y="1442495"/>
                  <a:pt x="7029780" y="1437758"/>
                  <a:pt x="7039897" y="1435510"/>
                </a:cubicBezTo>
                <a:cubicBezTo>
                  <a:pt x="7059358" y="1431185"/>
                  <a:pt x="7079296" y="1429351"/>
                  <a:pt x="7098890" y="1425677"/>
                </a:cubicBezTo>
                <a:cubicBezTo>
                  <a:pt x="7131741" y="1419517"/>
                  <a:pt x="7197213" y="1406013"/>
                  <a:pt x="7197213" y="1406013"/>
                </a:cubicBezTo>
                <a:cubicBezTo>
                  <a:pt x="7213600" y="1399458"/>
                  <a:pt x="7230588" y="1394241"/>
                  <a:pt x="7246374" y="1386348"/>
                </a:cubicBezTo>
                <a:cubicBezTo>
                  <a:pt x="7263467" y="1377802"/>
                  <a:pt x="7278138" y="1364760"/>
                  <a:pt x="7295535" y="1356852"/>
                </a:cubicBezTo>
                <a:cubicBezTo>
                  <a:pt x="7303524" y="1353221"/>
                  <a:pt x="7376028" y="1328976"/>
                  <a:pt x="7393858" y="1327355"/>
                </a:cubicBezTo>
                <a:cubicBezTo>
                  <a:pt x="7452700" y="1322006"/>
                  <a:pt x="7511845" y="1320800"/>
                  <a:pt x="7570839" y="1317523"/>
                </a:cubicBezTo>
                <a:cubicBezTo>
                  <a:pt x="7737661" y="1293689"/>
                  <a:pt x="7540640" y="1317523"/>
                  <a:pt x="7865806" y="1317523"/>
                </a:cubicBezTo>
                <a:cubicBezTo>
                  <a:pt x="7898744" y="1317523"/>
                  <a:pt x="7931355" y="1310968"/>
                  <a:pt x="7964129" y="1307690"/>
                </a:cubicBezTo>
                <a:cubicBezTo>
                  <a:pt x="8032565" y="1284879"/>
                  <a:pt x="7958870" y="1307037"/>
                  <a:pt x="8091948" y="1288026"/>
                </a:cubicBezTo>
                <a:cubicBezTo>
                  <a:pt x="8105325" y="1286115"/>
                  <a:pt x="8118026" y="1280844"/>
                  <a:pt x="8131277" y="1278194"/>
                </a:cubicBezTo>
                <a:cubicBezTo>
                  <a:pt x="8183594" y="1267731"/>
                  <a:pt x="8236277" y="1259160"/>
                  <a:pt x="8288594" y="1248697"/>
                </a:cubicBezTo>
                <a:lnTo>
                  <a:pt x="8337755" y="1238865"/>
                </a:lnTo>
                <a:cubicBezTo>
                  <a:pt x="8367252" y="1245420"/>
                  <a:pt x="8397579" y="1248974"/>
                  <a:pt x="8426245" y="1258529"/>
                </a:cubicBezTo>
                <a:cubicBezTo>
                  <a:pt x="8437456" y="1262266"/>
                  <a:pt x="8444880" y="1273539"/>
                  <a:pt x="8455742" y="1278194"/>
                </a:cubicBezTo>
                <a:cubicBezTo>
                  <a:pt x="8468163" y="1283517"/>
                  <a:pt x="8481961" y="1284749"/>
                  <a:pt x="8495071" y="1288026"/>
                </a:cubicBezTo>
                <a:cubicBezTo>
                  <a:pt x="8512784" y="1298654"/>
                  <a:pt x="8567958" y="1329466"/>
                  <a:pt x="8583561" y="1347019"/>
                </a:cubicBezTo>
                <a:cubicBezTo>
                  <a:pt x="8599263" y="1364683"/>
                  <a:pt x="8622890" y="1406013"/>
                  <a:pt x="8622890" y="1406013"/>
                </a:cubicBezTo>
                <a:cubicBezTo>
                  <a:pt x="8635221" y="1455333"/>
                  <a:pt x="8643545" y="1496152"/>
                  <a:pt x="8672052" y="1543665"/>
                </a:cubicBezTo>
                <a:cubicBezTo>
                  <a:pt x="8681884" y="1560052"/>
                  <a:pt x="8690082" y="1577538"/>
                  <a:pt x="8701548" y="1592826"/>
                </a:cubicBezTo>
                <a:cubicBezTo>
                  <a:pt x="8709891" y="1603950"/>
                  <a:pt x="8721213" y="1612491"/>
                  <a:pt x="8731045" y="1622323"/>
                </a:cubicBezTo>
                <a:cubicBezTo>
                  <a:pt x="8734322" y="1638710"/>
                  <a:pt x="8734670" y="1655968"/>
                  <a:pt x="8740877" y="1671484"/>
                </a:cubicBezTo>
                <a:cubicBezTo>
                  <a:pt x="8746807" y="1686308"/>
                  <a:pt x="8778106" y="1732243"/>
                  <a:pt x="8790039" y="1750142"/>
                </a:cubicBezTo>
                <a:cubicBezTo>
                  <a:pt x="8809140" y="1864749"/>
                  <a:pt x="8785913" y="1761047"/>
                  <a:pt x="8819535" y="1848465"/>
                </a:cubicBezTo>
                <a:cubicBezTo>
                  <a:pt x="8830696" y="1877485"/>
                  <a:pt x="8833035" y="1910294"/>
                  <a:pt x="8849032" y="1936955"/>
                </a:cubicBezTo>
                <a:cubicBezTo>
                  <a:pt x="8884609" y="1996249"/>
                  <a:pt x="8867928" y="1970215"/>
                  <a:pt x="8898194" y="2015613"/>
                </a:cubicBezTo>
                <a:cubicBezTo>
                  <a:pt x="8901471" y="2032000"/>
                  <a:pt x="8903973" y="2048561"/>
                  <a:pt x="8908026" y="2064774"/>
                </a:cubicBezTo>
                <a:cubicBezTo>
                  <a:pt x="8910540" y="2074829"/>
                  <a:pt x="8917858" y="2083907"/>
                  <a:pt x="8917858" y="2094271"/>
                </a:cubicBezTo>
                <a:cubicBezTo>
                  <a:pt x="8917858" y="2100994"/>
                  <a:pt x="8917385" y="2272674"/>
                  <a:pt x="8898194" y="2330245"/>
                </a:cubicBezTo>
                <a:cubicBezTo>
                  <a:pt x="8893559" y="2344150"/>
                  <a:pt x="8883973" y="2355965"/>
                  <a:pt x="8878529" y="2369574"/>
                </a:cubicBezTo>
                <a:cubicBezTo>
                  <a:pt x="8844267" y="2455227"/>
                  <a:pt x="8875101" y="2405927"/>
                  <a:pt x="8829368" y="2497394"/>
                </a:cubicBezTo>
                <a:cubicBezTo>
                  <a:pt x="8824083" y="2507963"/>
                  <a:pt x="8816258" y="2517058"/>
                  <a:pt x="8809703" y="2526890"/>
                </a:cubicBezTo>
                <a:cubicBezTo>
                  <a:pt x="8786645" y="2596066"/>
                  <a:pt x="8816656" y="2510668"/>
                  <a:pt x="8780206" y="2595716"/>
                </a:cubicBezTo>
                <a:cubicBezTo>
                  <a:pt x="8776123" y="2605242"/>
                  <a:pt x="8775009" y="2615943"/>
                  <a:pt x="8770374" y="2625213"/>
                </a:cubicBezTo>
                <a:cubicBezTo>
                  <a:pt x="8732250" y="2701464"/>
                  <a:pt x="8765596" y="2610057"/>
                  <a:pt x="8740877" y="2684206"/>
                </a:cubicBezTo>
                <a:cubicBezTo>
                  <a:pt x="8744155" y="2871019"/>
                  <a:pt x="8735691" y="3058408"/>
                  <a:pt x="8750710" y="3244645"/>
                </a:cubicBezTo>
                <a:cubicBezTo>
                  <a:pt x="8752397" y="3265563"/>
                  <a:pt x="8777448" y="3277017"/>
                  <a:pt x="8790039" y="3293806"/>
                </a:cubicBezTo>
                <a:cubicBezTo>
                  <a:pt x="8831107" y="3348564"/>
                  <a:pt x="8785237" y="3298837"/>
                  <a:pt x="8839200" y="3352800"/>
                </a:cubicBezTo>
                <a:cubicBezTo>
                  <a:pt x="8852021" y="3416904"/>
                  <a:pt x="8858864" y="3441407"/>
                  <a:pt x="8858864" y="3519948"/>
                </a:cubicBezTo>
                <a:cubicBezTo>
                  <a:pt x="8858864" y="3582305"/>
                  <a:pt x="8860187" y="3645410"/>
                  <a:pt x="8849032" y="3706761"/>
                </a:cubicBezTo>
                <a:cubicBezTo>
                  <a:pt x="8846545" y="3720442"/>
                  <a:pt x="8828437" y="3725576"/>
                  <a:pt x="8819535" y="3736258"/>
                </a:cubicBezTo>
                <a:cubicBezTo>
                  <a:pt x="8812535" y="3744658"/>
                  <a:pt x="8807689" y="3750843"/>
                  <a:pt x="8804403" y="3755344"/>
                </a:cubicBezTo>
                <a:lnTo>
                  <a:pt x="8798913" y="3763891"/>
                </a:lnTo>
                <a:lnTo>
                  <a:pt x="8797695" y="3763314"/>
                </a:lnTo>
                <a:cubicBezTo>
                  <a:pt x="8792561" y="3765326"/>
                  <a:pt x="8781763" y="3771272"/>
                  <a:pt x="8760542" y="3785419"/>
                </a:cubicBezTo>
                <a:cubicBezTo>
                  <a:pt x="8743081" y="3797060"/>
                  <a:pt x="8727174" y="3810929"/>
                  <a:pt x="8711381" y="3824748"/>
                </a:cubicBezTo>
                <a:cubicBezTo>
                  <a:pt x="8700916" y="3833905"/>
                  <a:pt x="8693454" y="3846532"/>
                  <a:pt x="8681884" y="3854245"/>
                </a:cubicBezTo>
                <a:cubicBezTo>
                  <a:pt x="8673260" y="3859994"/>
                  <a:pt x="8662219" y="3860800"/>
                  <a:pt x="8652387" y="3864077"/>
                </a:cubicBezTo>
                <a:cubicBezTo>
                  <a:pt x="8639277" y="3873909"/>
                  <a:pt x="8627286" y="3885444"/>
                  <a:pt x="8613058" y="3893574"/>
                </a:cubicBezTo>
                <a:cubicBezTo>
                  <a:pt x="8604059" y="3898716"/>
                  <a:pt x="8593889" y="3902545"/>
                  <a:pt x="8583561" y="3903406"/>
                </a:cubicBezTo>
                <a:cubicBezTo>
                  <a:pt x="8514895" y="3909128"/>
                  <a:pt x="8445910" y="3909961"/>
                  <a:pt x="8377084" y="3913239"/>
                </a:cubicBezTo>
                <a:cubicBezTo>
                  <a:pt x="8383639" y="3949291"/>
                  <a:pt x="8388355" y="3985725"/>
                  <a:pt x="8396748" y="4021394"/>
                </a:cubicBezTo>
                <a:cubicBezTo>
                  <a:pt x="8401496" y="4041571"/>
                  <a:pt x="8412348" y="4060061"/>
                  <a:pt x="8416413" y="4080387"/>
                </a:cubicBezTo>
                <a:lnTo>
                  <a:pt x="8426245" y="4129548"/>
                </a:lnTo>
                <a:cubicBezTo>
                  <a:pt x="8419690" y="4191819"/>
                  <a:pt x="8420458" y="4255303"/>
                  <a:pt x="8406581" y="4316361"/>
                </a:cubicBezTo>
                <a:cubicBezTo>
                  <a:pt x="8403499" y="4329920"/>
                  <a:pt x="8388654" y="4338145"/>
                  <a:pt x="8377084" y="4345858"/>
                </a:cubicBezTo>
                <a:cubicBezTo>
                  <a:pt x="8368623" y="4351498"/>
                  <a:pt x="8313499" y="4364213"/>
                  <a:pt x="8308258" y="4365523"/>
                </a:cubicBezTo>
                <a:cubicBezTo>
                  <a:pt x="8301703" y="4375355"/>
                  <a:pt x="8294787" y="4384955"/>
                  <a:pt x="8288594" y="4395019"/>
                </a:cubicBezTo>
                <a:cubicBezTo>
                  <a:pt x="8268562" y="4427570"/>
                  <a:pt x="8261402" y="4472141"/>
                  <a:pt x="8229600" y="4493342"/>
                </a:cubicBezTo>
                <a:cubicBezTo>
                  <a:pt x="8219768" y="4499897"/>
                  <a:pt x="8210672" y="4507721"/>
                  <a:pt x="8200103" y="4513006"/>
                </a:cubicBezTo>
                <a:cubicBezTo>
                  <a:pt x="8190833" y="4517641"/>
                  <a:pt x="8180310" y="4519200"/>
                  <a:pt x="8170606" y="4522839"/>
                </a:cubicBezTo>
                <a:cubicBezTo>
                  <a:pt x="8096561" y="4550606"/>
                  <a:pt x="8148013" y="4535860"/>
                  <a:pt x="8082116" y="4552336"/>
                </a:cubicBezTo>
                <a:cubicBezTo>
                  <a:pt x="8059174" y="4542504"/>
                  <a:pt x="8034058" y="4536685"/>
                  <a:pt x="8013290" y="4522839"/>
                </a:cubicBezTo>
                <a:cubicBezTo>
                  <a:pt x="8002869" y="4515892"/>
                  <a:pt x="7977362" y="4460815"/>
                  <a:pt x="7973961" y="4454013"/>
                </a:cubicBezTo>
                <a:cubicBezTo>
                  <a:pt x="7970185" y="4431356"/>
                  <a:pt x="7966399" y="4389727"/>
                  <a:pt x="7954297" y="4365523"/>
                </a:cubicBezTo>
                <a:cubicBezTo>
                  <a:pt x="7891026" y="4238983"/>
                  <a:pt x="7983918" y="4451834"/>
                  <a:pt x="7914968" y="4296697"/>
                </a:cubicBezTo>
                <a:cubicBezTo>
                  <a:pt x="7907800" y="4280569"/>
                  <a:pt x="7909422" y="4258126"/>
                  <a:pt x="7895303" y="4247536"/>
                </a:cubicBezTo>
                <a:cubicBezTo>
                  <a:pt x="7879355" y="4235575"/>
                  <a:pt x="7856014" y="4240734"/>
                  <a:pt x="7836310" y="4237703"/>
                </a:cubicBezTo>
                <a:cubicBezTo>
                  <a:pt x="7813405" y="4234179"/>
                  <a:pt x="7790389" y="4231395"/>
                  <a:pt x="7767484" y="4227871"/>
                </a:cubicBezTo>
                <a:cubicBezTo>
                  <a:pt x="7712961" y="4219483"/>
                  <a:pt x="7710473" y="4218436"/>
                  <a:pt x="7659329" y="4208206"/>
                </a:cubicBezTo>
                <a:cubicBezTo>
                  <a:pt x="7649004" y="4211303"/>
                  <a:pt x="7547903" y="4235513"/>
                  <a:pt x="7521677" y="4257368"/>
                </a:cubicBezTo>
                <a:cubicBezTo>
                  <a:pt x="7512599" y="4264933"/>
                  <a:pt x="7508568" y="4277033"/>
                  <a:pt x="7502013" y="4286865"/>
                </a:cubicBezTo>
                <a:cubicBezTo>
                  <a:pt x="7505290" y="4339304"/>
                  <a:pt x="7507482" y="4391821"/>
                  <a:pt x="7511845" y="4444181"/>
                </a:cubicBezTo>
                <a:cubicBezTo>
                  <a:pt x="7514039" y="4470513"/>
                  <a:pt x="7518590" y="4496597"/>
                  <a:pt x="7521677" y="4522839"/>
                </a:cubicBezTo>
                <a:cubicBezTo>
                  <a:pt x="7525145" y="4552314"/>
                  <a:pt x="7528232" y="4581832"/>
                  <a:pt x="7531510" y="4611329"/>
                </a:cubicBezTo>
                <a:cubicBezTo>
                  <a:pt x="7528232" y="4650658"/>
                  <a:pt x="7537496" y="4693160"/>
                  <a:pt x="7521677" y="4729316"/>
                </a:cubicBezTo>
                <a:cubicBezTo>
                  <a:pt x="7516781" y="4740507"/>
                  <a:pt x="7442709" y="4780568"/>
                  <a:pt x="7423355" y="4788310"/>
                </a:cubicBezTo>
                <a:cubicBezTo>
                  <a:pt x="7404109" y="4796008"/>
                  <a:pt x="7364361" y="4807974"/>
                  <a:pt x="7364361" y="4807974"/>
                </a:cubicBezTo>
                <a:cubicBezTo>
                  <a:pt x="7359076" y="4806212"/>
                  <a:pt x="7257903" y="4777122"/>
                  <a:pt x="7236542" y="4758813"/>
                </a:cubicBezTo>
                <a:cubicBezTo>
                  <a:pt x="7108476" y="4649044"/>
                  <a:pt x="7286647" y="4772553"/>
                  <a:pt x="7177548" y="4699819"/>
                </a:cubicBezTo>
                <a:cubicBezTo>
                  <a:pt x="7161208" y="4650798"/>
                  <a:pt x="7177877" y="4686149"/>
                  <a:pt x="7138219" y="4640826"/>
                </a:cubicBezTo>
                <a:cubicBezTo>
                  <a:pt x="7086353" y="4581551"/>
                  <a:pt x="7121792" y="4599300"/>
                  <a:pt x="7069394" y="4581832"/>
                </a:cubicBezTo>
                <a:cubicBezTo>
                  <a:pt x="7020233" y="4598219"/>
                  <a:pt x="6968260" y="4607819"/>
                  <a:pt x="6921910" y="4630994"/>
                </a:cubicBezTo>
                <a:cubicBezTo>
                  <a:pt x="6832862" y="4675518"/>
                  <a:pt x="6869207" y="4775352"/>
                  <a:pt x="6862916" y="4857136"/>
                </a:cubicBezTo>
                <a:cubicBezTo>
                  <a:pt x="6860889" y="4883482"/>
                  <a:pt x="6864018" y="4911739"/>
                  <a:pt x="6853084" y="4935794"/>
                </a:cubicBezTo>
                <a:cubicBezTo>
                  <a:pt x="6846303" y="4950712"/>
                  <a:pt x="6826087" y="4954499"/>
                  <a:pt x="6813755" y="4965290"/>
                </a:cubicBezTo>
                <a:cubicBezTo>
                  <a:pt x="6799802" y="4977499"/>
                  <a:pt x="6790021" y="4994593"/>
                  <a:pt x="6774426" y="5004619"/>
                </a:cubicBezTo>
                <a:cubicBezTo>
                  <a:pt x="6741183" y="5025989"/>
                  <a:pt x="6671175" y="5057360"/>
                  <a:pt x="6626942" y="5073445"/>
                </a:cubicBezTo>
                <a:cubicBezTo>
                  <a:pt x="6607462" y="5080529"/>
                  <a:pt x="6587946" y="5087656"/>
                  <a:pt x="6567948" y="5093110"/>
                </a:cubicBezTo>
                <a:cubicBezTo>
                  <a:pt x="6546355" y="5098999"/>
                  <a:pt x="6479064" y="5109562"/>
                  <a:pt x="6459794" y="5112774"/>
                </a:cubicBezTo>
                <a:cubicBezTo>
                  <a:pt x="6407355" y="5109497"/>
                  <a:pt x="6354537" y="5110041"/>
                  <a:pt x="6302477" y="5102942"/>
                </a:cubicBezTo>
                <a:cubicBezTo>
                  <a:pt x="6232723" y="5093430"/>
                  <a:pt x="6260475" y="5086856"/>
                  <a:pt x="6213987" y="5063613"/>
                </a:cubicBezTo>
                <a:cubicBezTo>
                  <a:pt x="6204717" y="5058978"/>
                  <a:pt x="6194322" y="5057058"/>
                  <a:pt x="6184490" y="5053781"/>
                </a:cubicBezTo>
                <a:cubicBezTo>
                  <a:pt x="6177935" y="5040671"/>
                  <a:pt x="6170779" y="5027846"/>
                  <a:pt x="6164826" y="5014452"/>
                </a:cubicBezTo>
                <a:cubicBezTo>
                  <a:pt x="6157658" y="4998323"/>
                  <a:pt x="6153054" y="4981076"/>
                  <a:pt x="6145161" y="4965290"/>
                </a:cubicBezTo>
                <a:cubicBezTo>
                  <a:pt x="6139876" y="4954721"/>
                  <a:pt x="6132052" y="4945626"/>
                  <a:pt x="6125497" y="4935794"/>
                </a:cubicBezTo>
                <a:cubicBezTo>
                  <a:pt x="6103026" y="4823446"/>
                  <a:pt x="6131583" y="4962170"/>
                  <a:pt x="6096000" y="4807974"/>
                </a:cubicBezTo>
                <a:cubicBezTo>
                  <a:pt x="6058584" y="4645835"/>
                  <a:pt x="6110383" y="4855667"/>
                  <a:pt x="6076335" y="4719484"/>
                </a:cubicBezTo>
                <a:cubicBezTo>
                  <a:pt x="6073058" y="4647381"/>
                  <a:pt x="6080658" y="4573950"/>
                  <a:pt x="6066503" y="4503174"/>
                </a:cubicBezTo>
                <a:cubicBezTo>
                  <a:pt x="6063289" y="4487105"/>
                  <a:pt x="6031676" y="4457920"/>
                  <a:pt x="6027174" y="4473677"/>
                </a:cubicBezTo>
                <a:cubicBezTo>
                  <a:pt x="6017992" y="4505814"/>
                  <a:pt x="6038733" y="4539575"/>
                  <a:pt x="6046839" y="4572000"/>
                </a:cubicBezTo>
                <a:cubicBezTo>
                  <a:pt x="6051866" y="4592109"/>
                  <a:pt x="6066503" y="4630994"/>
                  <a:pt x="6066503" y="4630994"/>
                </a:cubicBezTo>
                <a:cubicBezTo>
                  <a:pt x="6072745" y="4705905"/>
                  <a:pt x="6086479" y="4792057"/>
                  <a:pt x="6066503" y="4866968"/>
                </a:cubicBezTo>
                <a:cubicBezTo>
                  <a:pt x="6062920" y="4880404"/>
                  <a:pt x="6047564" y="4887416"/>
                  <a:pt x="6037006" y="4896465"/>
                </a:cubicBezTo>
                <a:cubicBezTo>
                  <a:pt x="6024564" y="4907129"/>
                  <a:pt x="6011012" y="4916436"/>
                  <a:pt x="5997677" y="4925961"/>
                </a:cubicBezTo>
                <a:cubicBezTo>
                  <a:pt x="5988061" y="4932829"/>
                  <a:pt x="5977259" y="4938061"/>
                  <a:pt x="5968181" y="4945626"/>
                </a:cubicBezTo>
                <a:cubicBezTo>
                  <a:pt x="5957499" y="4954528"/>
                  <a:pt x="5950757" y="4968224"/>
                  <a:pt x="5938684" y="4975123"/>
                </a:cubicBezTo>
                <a:cubicBezTo>
                  <a:pt x="5926951" y="4981827"/>
                  <a:pt x="5912465" y="4981678"/>
                  <a:pt x="5899355" y="4984955"/>
                </a:cubicBezTo>
                <a:cubicBezTo>
                  <a:pt x="5889523" y="4991510"/>
                  <a:pt x="5879474" y="4997751"/>
                  <a:pt x="5869858" y="5004619"/>
                </a:cubicBezTo>
                <a:cubicBezTo>
                  <a:pt x="5856523" y="5014144"/>
                  <a:pt x="5845186" y="5026787"/>
                  <a:pt x="5830529" y="5034116"/>
                </a:cubicBezTo>
                <a:cubicBezTo>
                  <a:pt x="5818443" y="5040159"/>
                  <a:pt x="5804310" y="5040671"/>
                  <a:pt x="5791200" y="5043948"/>
                </a:cubicBezTo>
                <a:cubicBezTo>
                  <a:pt x="5787923" y="5063613"/>
                  <a:pt x="5786614" y="5083709"/>
                  <a:pt x="5781368" y="5102942"/>
                </a:cubicBezTo>
                <a:cubicBezTo>
                  <a:pt x="5776724" y="5119970"/>
                  <a:pt x="5771057" y="5137136"/>
                  <a:pt x="5761703" y="5152103"/>
                </a:cubicBezTo>
                <a:cubicBezTo>
                  <a:pt x="5754333" y="5163894"/>
                  <a:pt x="5743330" y="5173257"/>
                  <a:pt x="5732206" y="5181600"/>
                </a:cubicBezTo>
                <a:cubicBezTo>
                  <a:pt x="5695054" y="5209464"/>
                  <a:pt x="5689842" y="5208831"/>
                  <a:pt x="5653548" y="5220929"/>
                </a:cubicBezTo>
                <a:cubicBezTo>
                  <a:pt x="5595613" y="5203548"/>
                  <a:pt x="5562518" y="5199740"/>
                  <a:pt x="5515897" y="5171768"/>
                </a:cubicBezTo>
                <a:cubicBezTo>
                  <a:pt x="5495631" y="5159609"/>
                  <a:pt x="5476568" y="5145549"/>
                  <a:pt x="5456903" y="5132439"/>
                </a:cubicBezTo>
                <a:cubicBezTo>
                  <a:pt x="5447071" y="5125884"/>
                  <a:pt x="5439104" y="5114445"/>
                  <a:pt x="5427406" y="5112774"/>
                </a:cubicBezTo>
                <a:lnTo>
                  <a:pt x="5358581" y="5102942"/>
                </a:lnTo>
                <a:cubicBezTo>
                  <a:pt x="5338916" y="5096387"/>
                  <a:pt x="5319108" y="5090249"/>
                  <a:pt x="5299587" y="5083277"/>
                </a:cubicBezTo>
                <a:cubicBezTo>
                  <a:pt x="5273216" y="5073859"/>
                  <a:pt x="5247657" y="5062133"/>
                  <a:pt x="5220929" y="5053781"/>
                </a:cubicBezTo>
                <a:cubicBezTo>
                  <a:pt x="5142956" y="5029414"/>
                  <a:pt x="5154158" y="5038460"/>
                  <a:pt x="5083277" y="5024284"/>
                </a:cubicBezTo>
                <a:cubicBezTo>
                  <a:pt x="5053648" y="5018358"/>
                  <a:pt x="5024284" y="5011174"/>
                  <a:pt x="4994787" y="5004619"/>
                </a:cubicBezTo>
                <a:cubicBezTo>
                  <a:pt x="4925961" y="4962013"/>
                  <a:pt x="4858230" y="4917586"/>
                  <a:pt x="4788310" y="4876800"/>
                </a:cubicBezTo>
                <a:cubicBezTo>
                  <a:pt x="4779358" y="4871578"/>
                  <a:pt x="4768930" y="4869216"/>
                  <a:pt x="4758813" y="4866968"/>
                </a:cubicBezTo>
                <a:cubicBezTo>
                  <a:pt x="4691194" y="4851942"/>
                  <a:pt x="4533442" y="4840498"/>
                  <a:pt x="4503174" y="4837471"/>
                </a:cubicBezTo>
                <a:cubicBezTo>
                  <a:pt x="4490638" y="4799861"/>
                  <a:pt x="4481105" y="4776288"/>
                  <a:pt x="4473677" y="4739148"/>
                </a:cubicBezTo>
                <a:cubicBezTo>
                  <a:pt x="4469767" y="4719600"/>
                  <a:pt x="4467122" y="4699819"/>
                  <a:pt x="4463845" y="4680155"/>
                </a:cubicBezTo>
                <a:cubicBezTo>
                  <a:pt x="4460568" y="4637549"/>
                  <a:pt x="4479652" y="4586522"/>
                  <a:pt x="4454013" y="4552336"/>
                </a:cubicBezTo>
                <a:cubicBezTo>
                  <a:pt x="4438159" y="4531197"/>
                  <a:pt x="4401352" y="4557441"/>
                  <a:pt x="4375355" y="4562168"/>
                </a:cubicBezTo>
                <a:cubicBezTo>
                  <a:pt x="4365158" y="4564022"/>
                  <a:pt x="4355823" y="4569153"/>
                  <a:pt x="4345858" y="4572000"/>
                </a:cubicBezTo>
                <a:cubicBezTo>
                  <a:pt x="4332865" y="4575712"/>
                  <a:pt x="4319639" y="4578555"/>
                  <a:pt x="4306529" y="4581832"/>
                </a:cubicBezTo>
                <a:cubicBezTo>
                  <a:pt x="4266679" y="4701386"/>
                  <a:pt x="4305757" y="4574899"/>
                  <a:pt x="4286864" y="4886632"/>
                </a:cubicBezTo>
                <a:cubicBezTo>
                  <a:pt x="4283439" y="4943144"/>
                  <a:pt x="4287652" y="4932254"/>
                  <a:pt x="4247535" y="4945626"/>
                </a:cubicBezTo>
                <a:cubicBezTo>
                  <a:pt x="4140179" y="5026144"/>
                  <a:pt x="4236723" y="4965361"/>
                  <a:pt x="3962400" y="4984955"/>
                </a:cubicBezTo>
                <a:cubicBezTo>
                  <a:pt x="3952062" y="4985693"/>
                  <a:pt x="3943066" y="4992754"/>
                  <a:pt x="3932903" y="4994787"/>
                </a:cubicBezTo>
                <a:cubicBezTo>
                  <a:pt x="3910178" y="4999332"/>
                  <a:pt x="3887019" y="5001342"/>
                  <a:pt x="3864077" y="5004619"/>
                </a:cubicBezTo>
                <a:cubicBezTo>
                  <a:pt x="3803495" y="5045009"/>
                  <a:pt x="3870467" y="5005767"/>
                  <a:pt x="3785419" y="5034116"/>
                </a:cubicBezTo>
                <a:cubicBezTo>
                  <a:pt x="3771514" y="5038751"/>
                  <a:pt x="3759200" y="5047226"/>
                  <a:pt x="3746090" y="5053781"/>
                </a:cubicBezTo>
                <a:cubicBezTo>
                  <a:pt x="3725243" y="5081578"/>
                  <a:pt x="3718879" y="5099153"/>
                  <a:pt x="3687097" y="5112774"/>
                </a:cubicBezTo>
                <a:cubicBezTo>
                  <a:pt x="3657946" y="5125267"/>
                  <a:pt x="3575609" y="5131078"/>
                  <a:pt x="3559277" y="5132439"/>
                </a:cubicBezTo>
                <a:cubicBezTo>
                  <a:pt x="3510177" y="5136531"/>
                  <a:pt x="3460955" y="5138994"/>
                  <a:pt x="3411794" y="5142271"/>
                </a:cubicBezTo>
                <a:cubicBezTo>
                  <a:pt x="3395407" y="5145548"/>
                  <a:pt x="3378946" y="5148478"/>
                  <a:pt x="3362632" y="5152103"/>
                </a:cubicBezTo>
                <a:cubicBezTo>
                  <a:pt x="3349441" y="5155034"/>
                  <a:pt x="3336413" y="5165213"/>
                  <a:pt x="3323303" y="5161936"/>
                </a:cubicBezTo>
                <a:cubicBezTo>
                  <a:pt x="3294864" y="5154826"/>
                  <a:pt x="3270864" y="5135716"/>
                  <a:pt x="3244645" y="5122606"/>
                </a:cubicBezTo>
                <a:cubicBezTo>
                  <a:pt x="3241368" y="5109496"/>
                  <a:pt x="3240136" y="5095697"/>
                  <a:pt x="3234813" y="5083277"/>
                </a:cubicBezTo>
                <a:cubicBezTo>
                  <a:pt x="3230158" y="5072416"/>
                  <a:pt x="3220433" y="5064350"/>
                  <a:pt x="3215148" y="5053781"/>
                </a:cubicBezTo>
                <a:cubicBezTo>
                  <a:pt x="3207255" y="5037995"/>
                  <a:pt x="3202039" y="5021006"/>
                  <a:pt x="3195484" y="5004619"/>
                </a:cubicBezTo>
                <a:cubicBezTo>
                  <a:pt x="3192207" y="4975122"/>
                  <a:pt x="3189849" y="4945509"/>
                  <a:pt x="3185652" y="4916129"/>
                </a:cubicBezTo>
                <a:cubicBezTo>
                  <a:pt x="3183289" y="4899585"/>
                  <a:pt x="3191090" y="4873755"/>
                  <a:pt x="3175819" y="4866968"/>
                </a:cubicBezTo>
                <a:cubicBezTo>
                  <a:pt x="3151673" y="4856237"/>
                  <a:pt x="3123380" y="4873523"/>
                  <a:pt x="3097161" y="4876800"/>
                </a:cubicBezTo>
                <a:cubicBezTo>
                  <a:pt x="3084051" y="4893187"/>
                  <a:pt x="3071774" y="4910276"/>
                  <a:pt x="3057832" y="4925961"/>
                </a:cubicBezTo>
                <a:cubicBezTo>
                  <a:pt x="3045515" y="4939818"/>
                  <a:pt x="3030569" y="4951213"/>
                  <a:pt x="3018503" y="4965290"/>
                </a:cubicBezTo>
                <a:cubicBezTo>
                  <a:pt x="3001562" y="4985055"/>
                  <a:pt x="2994915" y="5011498"/>
                  <a:pt x="2969342" y="5024284"/>
                </a:cubicBezTo>
                <a:cubicBezTo>
                  <a:pt x="2954395" y="5031758"/>
                  <a:pt x="2936394" y="5030063"/>
                  <a:pt x="2920181" y="5034116"/>
                </a:cubicBezTo>
                <a:cubicBezTo>
                  <a:pt x="2851496" y="5051287"/>
                  <a:pt x="2939907" y="5040254"/>
                  <a:pt x="2831690" y="5053781"/>
                </a:cubicBezTo>
                <a:cubicBezTo>
                  <a:pt x="2772792" y="5061143"/>
                  <a:pt x="2654710" y="5073445"/>
                  <a:pt x="2654710" y="5073445"/>
                </a:cubicBezTo>
                <a:cubicBezTo>
                  <a:pt x="2598994" y="5063613"/>
                  <a:pt x="2541961" y="5059491"/>
                  <a:pt x="2487561" y="5043948"/>
                </a:cubicBezTo>
                <a:cubicBezTo>
                  <a:pt x="2447540" y="5032514"/>
                  <a:pt x="2445691" y="5005088"/>
                  <a:pt x="2428568" y="4975123"/>
                </a:cubicBezTo>
                <a:cubicBezTo>
                  <a:pt x="2392658" y="4912280"/>
                  <a:pt x="2414149" y="4978411"/>
                  <a:pt x="2369574" y="4866968"/>
                </a:cubicBezTo>
                <a:cubicBezTo>
                  <a:pt x="2343824" y="4802591"/>
                  <a:pt x="2360500" y="4831926"/>
                  <a:pt x="2320413" y="4778477"/>
                </a:cubicBezTo>
                <a:cubicBezTo>
                  <a:pt x="2304354" y="4730300"/>
                  <a:pt x="2320365" y="4763675"/>
                  <a:pt x="2281084" y="4719484"/>
                </a:cubicBezTo>
                <a:cubicBezTo>
                  <a:pt x="2258151" y="4693684"/>
                  <a:pt x="2230941" y="4654756"/>
                  <a:pt x="2202426" y="4630994"/>
                </a:cubicBezTo>
                <a:cubicBezTo>
                  <a:pt x="2193348" y="4623429"/>
                  <a:pt x="2182761" y="4617884"/>
                  <a:pt x="2172929" y="4611329"/>
                </a:cubicBezTo>
                <a:cubicBezTo>
                  <a:pt x="2149987" y="4614606"/>
                  <a:pt x="2124831" y="4610797"/>
                  <a:pt x="2104103" y="4621161"/>
                </a:cubicBezTo>
                <a:cubicBezTo>
                  <a:pt x="2094833" y="4625796"/>
                  <a:pt x="2097249" y="4640731"/>
                  <a:pt x="2094271" y="4650658"/>
                </a:cubicBezTo>
                <a:cubicBezTo>
                  <a:pt x="2087415" y="4673512"/>
                  <a:pt x="2082151" y="4696848"/>
                  <a:pt x="2074606" y="4719484"/>
                </a:cubicBezTo>
                <a:cubicBezTo>
                  <a:pt x="2069025" y="4736228"/>
                  <a:pt x="2060013" y="4751740"/>
                  <a:pt x="2054942" y="4768645"/>
                </a:cubicBezTo>
                <a:cubicBezTo>
                  <a:pt x="2047277" y="4794197"/>
                  <a:pt x="2040609" y="4852807"/>
                  <a:pt x="2035277" y="4876800"/>
                </a:cubicBezTo>
                <a:cubicBezTo>
                  <a:pt x="2033029" y="4886917"/>
                  <a:pt x="2028722" y="4896465"/>
                  <a:pt x="2025445" y="4906297"/>
                </a:cubicBezTo>
                <a:cubicBezTo>
                  <a:pt x="2020505" y="4940876"/>
                  <a:pt x="2015944" y="5002122"/>
                  <a:pt x="1995948" y="5034116"/>
                </a:cubicBezTo>
                <a:cubicBezTo>
                  <a:pt x="1989685" y="5044137"/>
                  <a:pt x="1976284" y="5047226"/>
                  <a:pt x="1966452" y="5053781"/>
                </a:cubicBezTo>
                <a:cubicBezTo>
                  <a:pt x="1807784" y="5039356"/>
                  <a:pt x="1880910" y="5080325"/>
                  <a:pt x="1848464" y="5004619"/>
                </a:cubicBezTo>
                <a:cubicBezTo>
                  <a:pt x="1843809" y="4993758"/>
                  <a:pt x="1835355" y="4984955"/>
                  <a:pt x="1828800" y="4975123"/>
                </a:cubicBezTo>
                <a:cubicBezTo>
                  <a:pt x="1825523" y="4948904"/>
                  <a:pt x="1823312" y="4922529"/>
                  <a:pt x="1818968" y="4896465"/>
                </a:cubicBezTo>
                <a:cubicBezTo>
                  <a:pt x="1816746" y="4883136"/>
                  <a:pt x="1811552" y="4870431"/>
                  <a:pt x="1809135" y="4857136"/>
                </a:cubicBezTo>
                <a:cubicBezTo>
                  <a:pt x="1803708" y="4827289"/>
                  <a:pt x="1792894" y="4737038"/>
                  <a:pt x="1789471" y="4709652"/>
                </a:cubicBezTo>
                <a:cubicBezTo>
                  <a:pt x="1782306" y="4824301"/>
                  <a:pt x="1791480" y="4830438"/>
                  <a:pt x="1769806" y="4906297"/>
                </a:cubicBezTo>
                <a:cubicBezTo>
                  <a:pt x="1761842" y="4934172"/>
                  <a:pt x="1755046" y="4954649"/>
                  <a:pt x="1730477" y="4975123"/>
                </a:cubicBezTo>
                <a:cubicBezTo>
                  <a:pt x="1722515" y="4981758"/>
                  <a:pt x="1710251" y="4980320"/>
                  <a:pt x="1700981" y="4984955"/>
                </a:cubicBezTo>
                <a:cubicBezTo>
                  <a:pt x="1690412" y="4990240"/>
                  <a:pt x="1682053" y="4999334"/>
                  <a:pt x="1671484" y="5004619"/>
                </a:cubicBezTo>
                <a:cubicBezTo>
                  <a:pt x="1644405" y="5018159"/>
                  <a:pt x="1597681" y="5021086"/>
                  <a:pt x="1573161" y="5024284"/>
                </a:cubicBezTo>
                <a:lnTo>
                  <a:pt x="1415845" y="5043948"/>
                </a:lnTo>
                <a:cubicBezTo>
                  <a:pt x="1350297" y="5040671"/>
                  <a:pt x="1284604" y="5039566"/>
                  <a:pt x="1219200" y="5034116"/>
                </a:cubicBezTo>
                <a:cubicBezTo>
                  <a:pt x="1205734" y="5032994"/>
                  <a:pt x="1191330" y="5031446"/>
                  <a:pt x="1179871" y="5024284"/>
                </a:cubicBezTo>
                <a:cubicBezTo>
                  <a:pt x="1164149" y="5014458"/>
                  <a:pt x="1154618" y="4997021"/>
                  <a:pt x="1140542" y="4984955"/>
                </a:cubicBezTo>
                <a:cubicBezTo>
                  <a:pt x="1131570" y="4977265"/>
                  <a:pt x="1120123" y="4972855"/>
                  <a:pt x="1111045" y="4965290"/>
                </a:cubicBezTo>
                <a:cubicBezTo>
                  <a:pt x="1100363" y="4956388"/>
                  <a:pt x="1092230" y="4944696"/>
                  <a:pt x="1081548" y="4935794"/>
                </a:cubicBezTo>
                <a:cubicBezTo>
                  <a:pt x="1072470" y="4928229"/>
                  <a:pt x="1060408" y="4924485"/>
                  <a:pt x="1052052" y="4916129"/>
                </a:cubicBezTo>
                <a:cubicBezTo>
                  <a:pt x="1040465" y="4904541"/>
                  <a:pt x="1031952" y="4890225"/>
                  <a:pt x="1022555" y="4876800"/>
                </a:cubicBezTo>
                <a:cubicBezTo>
                  <a:pt x="1009002" y="4857438"/>
                  <a:pt x="996336" y="4837471"/>
                  <a:pt x="983226" y="4817806"/>
                </a:cubicBezTo>
                <a:cubicBezTo>
                  <a:pt x="976671" y="4807974"/>
                  <a:pt x="969641" y="4798443"/>
                  <a:pt x="963561" y="4788310"/>
                </a:cubicBezTo>
                <a:lnTo>
                  <a:pt x="934064" y="4739148"/>
                </a:lnTo>
                <a:cubicBezTo>
                  <a:pt x="924407" y="4700520"/>
                  <a:pt x="920525" y="4680717"/>
                  <a:pt x="904568" y="4640826"/>
                </a:cubicBezTo>
                <a:cubicBezTo>
                  <a:pt x="881054" y="4582042"/>
                  <a:pt x="890484" y="4608409"/>
                  <a:pt x="875071" y="4562168"/>
                </a:cubicBezTo>
                <a:cubicBezTo>
                  <a:pt x="848852" y="4565445"/>
                  <a:pt x="820468" y="4561066"/>
                  <a:pt x="796413" y="4572000"/>
                </a:cubicBezTo>
                <a:cubicBezTo>
                  <a:pt x="765644" y="4585986"/>
                  <a:pt x="768969" y="4617055"/>
                  <a:pt x="757084" y="4640826"/>
                </a:cubicBezTo>
                <a:cubicBezTo>
                  <a:pt x="751799" y="4651395"/>
                  <a:pt x="743974" y="4660491"/>
                  <a:pt x="737419" y="4670323"/>
                </a:cubicBezTo>
                <a:cubicBezTo>
                  <a:pt x="616155" y="4667045"/>
                  <a:pt x="493284" y="4680433"/>
                  <a:pt x="373626" y="4660490"/>
                </a:cubicBezTo>
                <a:cubicBezTo>
                  <a:pt x="348377" y="4656282"/>
                  <a:pt x="342564" y="4619597"/>
                  <a:pt x="324464" y="4601497"/>
                </a:cubicBezTo>
                <a:cubicBezTo>
                  <a:pt x="309625" y="4586658"/>
                  <a:pt x="290142" y="4577007"/>
                  <a:pt x="275303" y="4562168"/>
                </a:cubicBezTo>
                <a:cubicBezTo>
                  <a:pt x="266947" y="4553812"/>
                  <a:pt x="264298" y="4540712"/>
                  <a:pt x="255639" y="4532671"/>
                </a:cubicBezTo>
                <a:cubicBezTo>
                  <a:pt x="149842" y="4434430"/>
                  <a:pt x="182140" y="4449177"/>
                  <a:pt x="108155" y="4424516"/>
                </a:cubicBezTo>
                <a:cubicBezTo>
                  <a:pt x="104878" y="4414684"/>
                  <a:pt x="103465" y="4404018"/>
                  <a:pt x="98323" y="4395019"/>
                </a:cubicBezTo>
                <a:cubicBezTo>
                  <a:pt x="77122" y="4357917"/>
                  <a:pt x="29497" y="4286865"/>
                  <a:pt x="29497" y="4286865"/>
                </a:cubicBezTo>
                <a:cubicBezTo>
                  <a:pt x="7182" y="4175291"/>
                  <a:pt x="17938" y="4220968"/>
                  <a:pt x="0" y="4149213"/>
                </a:cubicBezTo>
                <a:cubicBezTo>
                  <a:pt x="3277" y="4116439"/>
                  <a:pt x="4824" y="4083445"/>
                  <a:pt x="9832" y="4050890"/>
                </a:cubicBezTo>
                <a:cubicBezTo>
                  <a:pt x="11408" y="4040647"/>
                  <a:pt x="16817" y="4031359"/>
                  <a:pt x="19664" y="4021394"/>
                </a:cubicBezTo>
                <a:cubicBezTo>
                  <a:pt x="23376" y="4008401"/>
                  <a:pt x="26219" y="3995175"/>
                  <a:pt x="29497" y="3982065"/>
                </a:cubicBezTo>
                <a:cubicBezTo>
                  <a:pt x="32774" y="3896852"/>
                  <a:pt x="33657" y="3811513"/>
                  <a:pt x="39329" y="3726426"/>
                </a:cubicBezTo>
                <a:cubicBezTo>
                  <a:pt x="40228" y="3712943"/>
                  <a:pt x="46230" y="3700288"/>
                  <a:pt x="49161" y="3687097"/>
                </a:cubicBezTo>
                <a:cubicBezTo>
                  <a:pt x="52786" y="3670783"/>
                  <a:pt x="55716" y="3654323"/>
                  <a:pt x="58994" y="3637936"/>
                </a:cubicBezTo>
                <a:cubicBezTo>
                  <a:pt x="36515" y="3401914"/>
                  <a:pt x="46964" y="3500173"/>
                  <a:pt x="29497" y="3342968"/>
                </a:cubicBezTo>
                <a:cubicBezTo>
                  <a:pt x="43325" y="3177029"/>
                  <a:pt x="20471" y="3274787"/>
                  <a:pt x="68826" y="3165987"/>
                </a:cubicBezTo>
                <a:cubicBezTo>
                  <a:pt x="73035" y="3156516"/>
                  <a:pt x="70565" y="3142964"/>
                  <a:pt x="78658" y="3136490"/>
                </a:cubicBezTo>
                <a:cubicBezTo>
                  <a:pt x="89210" y="3128048"/>
                  <a:pt x="104877" y="3129935"/>
                  <a:pt x="117987" y="3126658"/>
                </a:cubicBezTo>
                <a:cubicBezTo>
                  <a:pt x="134637" y="3104458"/>
                  <a:pt x="148226" y="3077250"/>
                  <a:pt x="176981" y="3067665"/>
                </a:cubicBezTo>
                <a:cubicBezTo>
                  <a:pt x="186308" y="3064556"/>
                  <a:pt x="209755" y="3092245"/>
                  <a:pt x="216310" y="3097161"/>
                </a:cubicBezTo>
                <a:cubicBezTo>
                  <a:pt x="239252" y="3077497"/>
                  <a:pt x="261540" y="3057044"/>
                  <a:pt x="285135" y="3038168"/>
                </a:cubicBezTo>
                <a:cubicBezTo>
                  <a:pt x="315082" y="3014210"/>
                  <a:pt x="318630" y="3019028"/>
                  <a:pt x="353961" y="2998839"/>
                </a:cubicBezTo>
                <a:cubicBezTo>
                  <a:pt x="374087" y="2987338"/>
                  <a:pt x="405907" y="2962337"/>
                  <a:pt x="422787" y="2949677"/>
                </a:cubicBezTo>
                <a:cubicBezTo>
                  <a:pt x="416232" y="2903793"/>
                  <a:pt x="411178" y="2857670"/>
                  <a:pt x="403123" y="2812026"/>
                </a:cubicBezTo>
                <a:cubicBezTo>
                  <a:pt x="401322" y="2801819"/>
                  <a:pt x="399765" y="2790622"/>
                  <a:pt x="393290" y="2782529"/>
                </a:cubicBezTo>
                <a:cubicBezTo>
                  <a:pt x="385908" y="2773302"/>
                  <a:pt x="373626" y="2769420"/>
                  <a:pt x="363794" y="2762865"/>
                </a:cubicBezTo>
                <a:cubicBezTo>
                  <a:pt x="325837" y="2705930"/>
                  <a:pt x="300019" y="2698730"/>
                  <a:pt x="344129" y="2625213"/>
                </a:cubicBezTo>
                <a:cubicBezTo>
                  <a:pt x="350205" y="2615087"/>
                  <a:pt x="399621" y="2600160"/>
                  <a:pt x="412955" y="2595716"/>
                </a:cubicBezTo>
                <a:cubicBezTo>
                  <a:pt x="443891" y="2572514"/>
                  <a:pt x="455621" y="2560052"/>
                  <a:pt x="491613" y="2546555"/>
                </a:cubicBezTo>
                <a:cubicBezTo>
                  <a:pt x="504266" y="2541810"/>
                  <a:pt x="517832" y="2540000"/>
                  <a:pt x="530942" y="2536723"/>
                </a:cubicBezTo>
                <a:cubicBezTo>
                  <a:pt x="550606" y="2523613"/>
                  <a:pt x="567514" y="2504868"/>
                  <a:pt x="589935" y="2497394"/>
                </a:cubicBezTo>
                <a:cubicBezTo>
                  <a:pt x="659120" y="2474331"/>
                  <a:pt x="573699" y="2504351"/>
                  <a:pt x="658761" y="2467897"/>
                </a:cubicBezTo>
                <a:cubicBezTo>
                  <a:pt x="668287" y="2463814"/>
                  <a:pt x="678554" y="2461704"/>
                  <a:pt x="688258" y="2458065"/>
                </a:cubicBezTo>
                <a:cubicBezTo>
                  <a:pt x="704784" y="2451868"/>
                  <a:pt x="720893" y="2444597"/>
                  <a:pt x="737419" y="2438400"/>
                </a:cubicBezTo>
                <a:cubicBezTo>
                  <a:pt x="747123" y="2434761"/>
                  <a:pt x="756623" y="2429779"/>
                  <a:pt x="766916" y="2428568"/>
                </a:cubicBezTo>
                <a:cubicBezTo>
                  <a:pt x="812602" y="2423193"/>
                  <a:pt x="858714" y="2422404"/>
                  <a:pt x="904568" y="2418736"/>
                </a:cubicBezTo>
                <a:cubicBezTo>
                  <a:pt x="940653" y="2415849"/>
                  <a:pt x="976702" y="2412505"/>
                  <a:pt x="1012723" y="2408903"/>
                </a:cubicBezTo>
                <a:cubicBezTo>
                  <a:pt x="1042254" y="2405950"/>
                  <a:pt x="1071833" y="2403268"/>
                  <a:pt x="1101213" y="2399071"/>
                </a:cubicBezTo>
                <a:cubicBezTo>
                  <a:pt x="1117757" y="2396708"/>
                  <a:pt x="1133731" y="2390752"/>
                  <a:pt x="1150374" y="2389239"/>
                </a:cubicBezTo>
                <a:cubicBezTo>
                  <a:pt x="1205957" y="2384186"/>
                  <a:pt x="1261807" y="2382684"/>
                  <a:pt x="1317523" y="2379406"/>
                </a:cubicBezTo>
                <a:cubicBezTo>
                  <a:pt x="1415493" y="2354914"/>
                  <a:pt x="1289036" y="2384196"/>
                  <a:pt x="1484671" y="2359742"/>
                </a:cubicBezTo>
                <a:cubicBezTo>
                  <a:pt x="1494955" y="2358457"/>
                  <a:pt x="1504203" y="2352757"/>
                  <a:pt x="1514168" y="2349910"/>
                </a:cubicBezTo>
                <a:cubicBezTo>
                  <a:pt x="1539108" y="2342784"/>
                  <a:pt x="1559425" y="2340346"/>
                  <a:pt x="1582994" y="2330245"/>
                </a:cubicBezTo>
                <a:cubicBezTo>
                  <a:pt x="1596466" y="2324471"/>
                  <a:pt x="1608182" y="2314438"/>
                  <a:pt x="1622323" y="2310581"/>
                </a:cubicBezTo>
                <a:cubicBezTo>
                  <a:pt x="1641622" y="2305317"/>
                  <a:pt x="1769166" y="2292080"/>
                  <a:pt x="1779639" y="2290916"/>
                </a:cubicBezTo>
                <a:cubicBezTo>
                  <a:pt x="1840732" y="2260370"/>
                  <a:pt x="1795826" y="2279268"/>
                  <a:pt x="1858297" y="2261419"/>
                </a:cubicBezTo>
                <a:cubicBezTo>
                  <a:pt x="1868262" y="2258572"/>
                  <a:pt x="1877631" y="2253620"/>
                  <a:pt x="1887794" y="2251587"/>
                </a:cubicBezTo>
                <a:cubicBezTo>
                  <a:pt x="1910519" y="2247042"/>
                  <a:pt x="1933760" y="2245565"/>
                  <a:pt x="1956619" y="2241755"/>
                </a:cubicBezTo>
                <a:cubicBezTo>
                  <a:pt x="1973103" y="2239008"/>
                  <a:pt x="1989394" y="2235200"/>
                  <a:pt x="2005781" y="2231923"/>
                </a:cubicBezTo>
                <a:cubicBezTo>
                  <a:pt x="2057098" y="2197710"/>
                  <a:pt x="2014791" y="2220088"/>
                  <a:pt x="2094271" y="2202426"/>
                </a:cubicBezTo>
                <a:cubicBezTo>
                  <a:pt x="2104388" y="2200178"/>
                  <a:pt x="2113605" y="2194627"/>
                  <a:pt x="2123768" y="2192594"/>
                </a:cubicBezTo>
                <a:cubicBezTo>
                  <a:pt x="2146493" y="2188049"/>
                  <a:pt x="2169793" y="2186907"/>
                  <a:pt x="2192594" y="2182761"/>
                </a:cubicBezTo>
                <a:cubicBezTo>
                  <a:pt x="2205889" y="2180344"/>
                  <a:pt x="2218980" y="2176812"/>
                  <a:pt x="2231923" y="2172929"/>
                </a:cubicBezTo>
                <a:cubicBezTo>
                  <a:pt x="2251777" y="2166973"/>
                  <a:pt x="2270396" y="2156197"/>
                  <a:pt x="2290916" y="2153265"/>
                </a:cubicBezTo>
                <a:cubicBezTo>
                  <a:pt x="2373119" y="2141521"/>
                  <a:pt x="2337259" y="2149053"/>
                  <a:pt x="2399071" y="2133600"/>
                </a:cubicBezTo>
                <a:cubicBezTo>
                  <a:pt x="2415458" y="2123768"/>
                  <a:pt x="2431139" y="2112649"/>
                  <a:pt x="2448232" y="2104103"/>
                </a:cubicBezTo>
                <a:cubicBezTo>
                  <a:pt x="2457502" y="2099468"/>
                  <a:pt x="2468258" y="2098480"/>
                  <a:pt x="2477729" y="2094271"/>
                </a:cubicBezTo>
                <a:cubicBezTo>
                  <a:pt x="2497820" y="2085342"/>
                  <a:pt x="2517732" y="2075852"/>
                  <a:pt x="2536723" y="2064774"/>
                </a:cubicBezTo>
                <a:cubicBezTo>
                  <a:pt x="2597797" y="2029148"/>
                  <a:pt x="2590918" y="2026585"/>
                  <a:pt x="2644877" y="1986116"/>
                </a:cubicBezTo>
                <a:cubicBezTo>
                  <a:pt x="2654331" y="1979026"/>
                  <a:pt x="2664542" y="1973007"/>
                  <a:pt x="2674374" y="1966452"/>
                </a:cubicBezTo>
                <a:cubicBezTo>
                  <a:pt x="2694334" y="1936512"/>
                  <a:pt x="2696782" y="1925751"/>
                  <a:pt x="2733368" y="1907458"/>
                </a:cubicBezTo>
                <a:cubicBezTo>
                  <a:pt x="2745454" y="1901415"/>
                  <a:pt x="2759587" y="1900903"/>
                  <a:pt x="2772697" y="1897626"/>
                </a:cubicBezTo>
                <a:cubicBezTo>
                  <a:pt x="2803781" y="1878975"/>
                  <a:pt x="2828268" y="1862573"/>
                  <a:pt x="2861187" y="1848465"/>
                </a:cubicBezTo>
                <a:cubicBezTo>
                  <a:pt x="2870713" y="1844382"/>
                  <a:pt x="2880852" y="1841910"/>
                  <a:pt x="2890684" y="1838632"/>
                </a:cubicBezTo>
                <a:cubicBezTo>
                  <a:pt x="2900516" y="1828800"/>
                  <a:pt x="2913282" y="1821209"/>
                  <a:pt x="2920181" y="1809136"/>
                </a:cubicBezTo>
                <a:cubicBezTo>
                  <a:pt x="2926886" y="1797403"/>
                  <a:pt x="2925268" y="1782459"/>
                  <a:pt x="2930013" y="1769806"/>
                </a:cubicBezTo>
                <a:cubicBezTo>
                  <a:pt x="2935159" y="1756082"/>
                  <a:pt x="2942136" y="1743045"/>
                  <a:pt x="2949677" y="1730477"/>
                </a:cubicBezTo>
                <a:cubicBezTo>
                  <a:pt x="2973885" y="1690130"/>
                  <a:pt x="2991613" y="1668008"/>
                  <a:pt x="3018503" y="1632155"/>
                </a:cubicBezTo>
                <a:cubicBezTo>
                  <a:pt x="2992284" y="1605936"/>
                  <a:pt x="2938983" y="1590567"/>
                  <a:pt x="2939845" y="1553497"/>
                </a:cubicBezTo>
                <a:cubicBezTo>
                  <a:pt x="2943122" y="1412568"/>
                  <a:pt x="2943554" y="1271544"/>
                  <a:pt x="2949677" y="1130710"/>
                </a:cubicBezTo>
                <a:cubicBezTo>
                  <a:pt x="2950127" y="1120356"/>
                  <a:pt x="2953036" y="1109306"/>
                  <a:pt x="2959510" y="1101213"/>
                </a:cubicBezTo>
                <a:cubicBezTo>
                  <a:pt x="2966892" y="1091986"/>
                  <a:pt x="2979174" y="1088103"/>
                  <a:pt x="2989006" y="1081548"/>
                </a:cubicBezTo>
                <a:cubicBezTo>
                  <a:pt x="2995561" y="1071716"/>
                  <a:pt x="2999444" y="1059434"/>
                  <a:pt x="3008671" y="1052052"/>
                </a:cubicBezTo>
                <a:cubicBezTo>
                  <a:pt x="3016764" y="1045578"/>
                  <a:pt x="3028898" y="1046854"/>
                  <a:pt x="3038168" y="1042219"/>
                </a:cubicBezTo>
                <a:cubicBezTo>
                  <a:pt x="3048737" y="1036934"/>
                  <a:pt x="3057832" y="1029110"/>
                  <a:pt x="3067664" y="1022555"/>
                </a:cubicBezTo>
                <a:cubicBezTo>
                  <a:pt x="3090606" y="1025832"/>
                  <a:pt x="3114292" y="1025728"/>
                  <a:pt x="3136490" y="1032387"/>
                </a:cubicBezTo>
                <a:cubicBezTo>
                  <a:pt x="3147809" y="1035783"/>
                  <a:pt x="3157203" y="1044147"/>
                  <a:pt x="3165987" y="1052052"/>
                </a:cubicBezTo>
                <a:cubicBezTo>
                  <a:pt x="3190103" y="1073756"/>
                  <a:pt x="3207818" y="1102880"/>
                  <a:pt x="3234813" y="1120877"/>
                </a:cubicBezTo>
                <a:cubicBezTo>
                  <a:pt x="3275554" y="1148038"/>
                  <a:pt x="3252846" y="1137676"/>
                  <a:pt x="3303639" y="1150374"/>
                </a:cubicBezTo>
                <a:cubicBezTo>
                  <a:pt x="3320026" y="1147097"/>
                  <a:pt x="3337853" y="1148016"/>
                  <a:pt x="3352800" y="1140542"/>
                </a:cubicBezTo>
                <a:cubicBezTo>
                  <a:pt x="3385272" y="1124306"/>
                  <a:pt x="3385319" y="1102362"/>
                  <a:pt x="3392129" y="1071716"/>
                </a:cubicBezTo>
                <a:cubicBezTo>
                  <a:pt x="3395754" y="1055402"/>
                  <a:pt x="3397564" y="1038678"/>
                  <a:pt x="3401961" y="1022555"/>
                </a:cubicBezTo>
                <a:cubicBezTo>
                  <a:pt x="3426058" y="934201"/>
                  <a:pt x="3414907" y="993549"/>
                  <a:pt x="3441290" y="914400"/>
                </a:cubicBezTo>
                <a:cubicBezTo>
                  <a:pt x="3445563" y="901580"/>
                  <a:pt x="3447845" y="888181"/>
                  <a:pt x="3451123" y="875071"/>
                </a:cubicBezTo>
                <a:cubicBezTo>
                  <a:pt x="3503562" y="881626"/>
                  <a:pt x="3557454" y="880831"/>
                  <a:pt x="3608439" y="894736"/>
                </a:cubicBezTo>
                <a:cubicBezTo>
                  <a:pt x="3631240" y="900954"/>
                  <a:pt x="3646293" y="923496"/>
                  <a:pt x="3667432" y="934065"/>
                </a:cubicBezTo>
                <a:lnTo>
                  <a:pt x="3706761" y="953729"/>
                </a:lnTo>
                <a:cubicBezTo>
                  <a:pt x="3716593" y="963561"/>
                  <a:pt x="3727356" y="972544"/>
                  <a:pt x="3736258" y="983226"/>
                </a:cubicBezTo>
                <a:cubicBezTo>
                  <a:pt x="3743823" y="992304"/>
                  <a:pt x="3746695" y="1005341"/>
                  <a:pt x="3755923" y="1012723"/>
                </a:cubicBezTo>
                <a:cubicBezTo>
                  <a:pt x="3764016" y="1019197"/>
                  <a:pt x="3775587" y="1019278"/>
                  <a:pt x="3785419" y="1022555"/>
                </a:cubicBezTo>
                <a:cubicBezTo>
                  <a:pt x="3795251" y="1035665"/>
                  <a:pt x="3804251" y="1049442"/>
                  <a:pt x="3814916" y="1061884"/>
                </a:cubicBezTo>
                <a:cubicBezTo>
                  <a:pt x="3823965" y="1072441"/>
                  <a:pt x="3836700" y="1079811"/>
                  <a:pt x="3844413" y="1091381"/>
                </a:cubicBezTo>
                <a:cubicBezTo>
                  <a:pt x="3882407" y="1148371"/>
                  <a:pt x="3817772" y="1096561"/>
                  <a:pt x="3883742" y="1140542"/>
                </a:cubicBezTo>
                <a:cubicBezTo>
                  <a:pt x="3894176" y="1109238"/>
                  <a:pt x="3899091" y="1098557"/>
                  <a:pt x="3903406" y="1061884"/>
                </a:cubicBezTo>
                <a:cubicBezTo>
                  <a:pt x="3908017" y="1022689"/>
                  <a:pt x="3902676" y="981923"/>
                  <a:pt x="3913239" y="943897"/>
                </a:cubicBezTo>
                <a:cubicBezTo>
                  <a:pt x="3919565" y="921125"/>
                  <a:pt x="3952568" y="884903"/>
                  <a:pt x="3952568" y="884903"/>
                </a:cubicBezTo>
                <a:cubicBezTo>
                  <a:pt x="3955845" y="875071"/>
                  <a:pt x="3955071" y="862735"/>
                  <a:pt x="3962400" y="855406"/>
                </a:cubicBezTo>
                <a:cubicBezTo>
                  <a:pt x="3972764" y="845042"/>
                  <a:pt x="3989802" y="844261"/>
                  <a:pt x="4001729" y="835742"/>
                </a:cubicBezTo>
                <a:cubicBezTo>
                  <a:pt x="4013044" y="827660"/>
                  <a:pt x="4021394" y="816077"/>
                  <a:pt x="4031226" y="806245"/>
                </a:cubicBezTo>
                <a:cubicBezTo>
                  <a:pt x="4034503" y="793135"/>
                  <a:pt x="4039272" y="780311"/>
                  <a:pt x="4041058" y="766916"/>
                </a:cubicBezTo>
                <a:cubicBezTo>
                  <a:pt x="4060204" y="623314"/>
                  <a:pt x="4037043" y="700297"/>
                  <a:pt x="4060723" y="629265"/>
                </a:cubicBezTo>
                <a:cubicBezTo>
                  <a:pt x="4064000" y="609600"/>
                  <a:pt x="4075038" y="589696"/>
                  <a:pt x="4070555" y="570271"/>
                </a:cubicBezTo>
                <a:cubicBezTo>
                  <a:pt x="4064613" y="544524"/>
                  <a:pt x="4044821" y="524103"/>
                  <a:pt x="4031226" y="501445"/>
                </a:cubicBezTo>
                <a:cubicBezTo>
                  <a:pt x="4010693" y="467223"/>
                  <a:pt x="4011863" y="472250"/>
                  <a:pt x="3982064" y="442452"/>
                </a:cubicBezTo>
                <a:cubicBezTo>
                  <a:pt x="3959849" y="375804"/>
                  <a:pt x="3991225" y="455277"/>
                  <a:pt x="3932903" y="373626"/>
                </a:cubicBezTo>
                <a:cubicBezTo>
                  <a:pt x="3924360" y="361665"/>
                  <a:pt x="3914505" y="300452"/>
                  <a:pt x="3913239" y="294968"/>
                </a:cubicBezTo>
                <a:cubicBezTo>
                  <a:pt x="3883839" y="167567"/>
                  <a:pt x="3901632" y="264657"/>
                  <a:pt x="3883742" y="157316"/>
                </a:cubicBezTo>
                <a:cubicBezTo>
                  <a:pt x="3930295" y="64208"/>
                  <a:pt x="3876617" y="143223"/>
                  <a:pt x="4060723" y="108155"/>
                </a:cubicBezTo>
                <a:cubicBezTo>
                  <a:pt x="4079496" y="104579"/>
                  <a:pt x="4093678" y="88786"/>
                  <a:pt x="4109884" y="78658"/>
                </a:cubicBezTo>
                <a:cubicBezTo>
                  <a:pt x="4141412" y="58953"/>
                  <a:pt x="4141419" y="54245"/>
                  <a:pt x="4178710" y="39329"/>
                </a:cubicBezTo>
                <a:cubicBezTo>
                  <a:pt x="4197955" y="31631"/>
                  <a:pt x="4217378" y="23730"/>
                  <a:pt x="4237703" y="19665"/>
                </a:cubicBezTo>
                <a:cubicBezTo>
                  <a:pt x="4297027" y="7799"/>
                  <a:pt x="4271010" y="15117"/>
                  <a:pt x="4316361" y="0"/>
                </a:cubicBezTo>
                <a:close/>
              </a:path>
            </a:pathLst>
          </a:custGeom>
          <a:effectLst>
            <a:softEdge rad="76200"/>
          </a:effectLst>
        </p:spPr>
      </p:pic>
      <p:sp>
        <p:nvSpPr>
          <p:cNvPr id="13" name="副標題 2">
            <a:extLst>
              <a:ext uri="{FF2B5EF4-FFF2-40B4-BE49-F238E27FC236}">
                <a16:creationId xmlns:a16="http://schemas.microsoft.com/office/drawing/2014/main" id="{8C555F7D-7EB5-E524-78E4-2E37C9F7A4DD}"/>
              </a:ext>
            </a:extLst>
          </p:cNvPr>
          <p:cNvSpPr txBox="1">
            <a:spLocks/>
          </p:cNvSpPr>
          <p:nvPr userDrawn="1"/>
        </p:nvSpPr>
        <p:spPr>
          <a:xfrm>
            <a:off x="1524000" y="3582987"/>
            <a:ext cx="9144000" cy="309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辰宇落雁體 Thin Monospaced" panose="02000203000000000000" pitchFamily="2" charset="-120"/>
              <a:buChar char="‧"/>
              <a:defRPr sz="2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4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0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32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辰宇落雁體 Thin Monospaced" panose="02000203000000000000" pitchFamily="2" charset="-120"/>
              <a:buNone/>
              <a:tabLst/>
              <a:defRPr/>
            </a:pP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Lektion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0 - </a:t>
            </a: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Aussprache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zh-TW" altLang="zh-TW" sz="3300" b="0" kern="100" dirty="0">
                <a:solidFill>
                  <a:srgbClr val="1F4E79"/>
                </a:solidFill>
                <a:effectLst/>
                <a:latin typeface="Calibri" panose="020F0502020204030204" pitchFamily="34" charset="0"/>
                <a:ea typeface="takumi-syokeifont-B" panose="02000609000000000000" pitchFamily="49" charset="-128"/>
                <a:cs typeface="Times New Roman" panose="02020603050405020304" pitchFamily="18" charset="0"/>
              </a:rPr>
              <a:t>發音</a:t>
            </a:r>
            <a:endParaRPr lang="en-US" altLang="zh-TW" sz="3300" b="0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algn="ctr">
              <a:lnSpc>
                <a:spcPct val="200000"/>
              </a:lnSpc>
            </a:pPr>
            <a:endParaRPr lang="en-US" altLang="zh-TW" sz="34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indent="0" algn="ctr">
              <a:buNone/>
            </a:pP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2023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7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28</a:t>
            </a:r>
          </a:p>
          <a:p>
            <a:pPr marL="0" indent="0" algn="ctr">
              <a:buNone/>
            </a:pP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版權所有 翻印必究  如有錯誤 概不負責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  <a:sym typeface="Wingdings" panose="05000000000000000000" pitchFamily="2" charset="2"/>
              </a:rPr>
              <a:t></a:t>
            </a:r>
            <a:endParaRPr lang="zh-TW" altLang="en-US" sz="2000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28C4B-45AE-8F2F-D379-A67B867F4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BCEF5A-EE65-564A-ED19-D04162D91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5F0EE9-1D54-C0FC-7551-5A35EA5C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2996-0E1E-4CD0-A044-459FABF42E7E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1AC7BA-9211-D3E4-9DA8-97EF4A8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1A0697-D92D-D84C-93A2-6335D852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174EB5-E7A5-A0F1-2B69-DEAE444F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2AFB78-2298-8D51-23F8-280A7854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3F5E-C61F-3E94-00FA-923063FD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CFA1-4F08-4225-8DB4-BD0499BCE8F2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098EB7-F183-836D-E2A9-EBC0B697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082F0-EBDC-10AF-7B16-ACD30739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20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3588B-F480-D3B3-A2C0-4826E4066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9F58EB-01F9-CA91-C7B8-444FB10F06D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B9C71B-9165-0693-3A28-AB920E16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1FDD-D43A-4B42-8AE8-A80352264EA9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7FA7D6-13F2-EBC5-78C1-041A9136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4B4BDF-D7C1-BFF1-DC3E-E9E17B73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CD0A-E7CA-9877-EE8F-8FFF700D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D25E83-BA3A-ABF2-D23E-6222AC6E04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13ED03-2F02-3256-A9A7-95AC4CF2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0BFCE-1929-4200-AFEF-8A948C4EE7C2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6579D4-43EA-E2AA-F343-8BF071A3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11D215-2983-55AD-C83E-BD0A403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8382E-7DED-817D-1A0F-F4E0250CF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9C2D1-AF1D-0C39-71CF-8C7D8D048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3F69C5-E4AD-C5EC-72A8-EFA9BAA44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646FF-566E-A7F3-4CE1-17A32D7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7ED9-A22B-450C-9063-65C118313CA1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814B56-9EB3-27AD-A63C-760A26C5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D65B6-3106-9232-2553-91D6666C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9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4896F-B7EB-181C-4305-D2510D681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83108B-C3CD-234E-F85C-65CDF7F1F3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A9D91B-22F2-8009-6342-8F209754F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652C17-543C-DA7B-B19E-081B309CB48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8537A3-44DC-47AF-DA44-8289C7443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E48D47-F7D1-7DC3-6683-E420E7A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93F8-7C89-4010-A4E5-174EF07E1B95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746C21-CB9A-1698-6CAB-4FA028F2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60B466-301E-873A-6F26-397729BB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03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55297-3E69-F086-4A93-EBB00EDA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EAC0B0-F515-E45E-4EBB-008544C2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8EC-8A44-47C8-BF17-47310A1C8DCB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C79078-9FCD-A0AA-26EC-AF6858A1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CA7166-FE2C-91DE-8F1E-5DB79D06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7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CC9AF9-E8BA-8A48-933C-20E06811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2CB4-48EA-4CB5-8C5B-3CD29412A1EB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3F716A-20D7-8007-EB39-D72129A9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2B1E55-45B2-EA85-741D-4AE10AF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3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AB119-A189-9D75-CE4B-05A79BF83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87CE8-7870-59EA-F4E6-30311439E6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AD5E41-BD4B-E2F2-ECDC-332280F17EC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D3CE22-BE16-7FA1-5EC5-C6156891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302E6-1D50-4967-B35E-8A5245E59372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50EFF-D773-A8C5-20C7-67A267AB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C1102B-F1FD-D814-F870-2CA66203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6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F5310-190F-B434-1049-7DE1A3C85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B97525-494D-7295-9031-015417BD0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45D4CA-E6E1-D963-F238-56241C2755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47DE0F-2917-CAF3-C0D0-948A3DDD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27C9-05AF-4757-A7DB-D5594A83D230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F15241-6762-D3C6-3CFC-3C1AC42C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0430A-8393-ABB9-A860-39EF55D2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72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>
            <a:extLst>
              <a:ext uri="{FF2B5EF4-FFF2-40B4-BE49-F238E27FC236}">
                <a16:creationId xmlns:a16="http://schemas.microsoft.com/office/drawing/2014/main" id="{17857C52-898A-E9E8-EA04-A51CC4AD41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939E43-6FE9-42F4-28D8-1885128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8" y="570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4E6529-0B56-8566-828F-814BA4C8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048" y="1846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41775-322A-2917-951F-8EAD98E01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AAB1C-0B88-4E9C-8EFB-05CC6F7CE5A3}" type="datetime1">
              <a:rPr lang="zh-TW" altLang="en-US" smtClean="0"/>
              <a:t>2023/8/6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AA0AA1-49EB-A604-6210-8CEC220F4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028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639754-C82A-427C-B8B4-474FB47A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22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A4B94-F13B-4F37-966E-DD15CB5436D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CCE0165-71B7-57E6-E33F-BF2533DEA58C}"/>
              </a:ext>
            </a:extLst>
          </p:cNvPr>
          <p:cNvGrpSpPr/>
          <p:nvPr userDrawn="1"/>
        </p:nvGrpSpPr>
        <p:grpSpPr>
          <a:xfrm>
            <a:off x="80830" y="38205"/>
            <a:ext cx="5357945" cy="6771758"/>
            <a:chOff x="6709941" y="8206090"/>
            <a:chExt cx="5357945" cy="6771758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3AFDDE5A-FD2F-774E-074E-69CCD634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579" y="8206090"/>
              <a:ext cx="437070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100" b="0" i="0" u="none" strike="noStrike" cap="none" spc="13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29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9" name="圖片 8" descr="Kate's Blog: 德國國旗/ 比利時國旗">
              <a:extLst>
                <a:ext uri="{FF2B5EF4-FFF2-40B4-BE49-F238E27FC236}">
                  <a16:creationId xmlns:a16="http://schemas.microsoft.com/office/drawing/2014/main" id="{930AA29C-C53E-EF36-42B0-711937C0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264" y="8335126"/>
              <a:ext cx="509106" cy="379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C0AD510A-45A6-A550-FDB3-C5B241ACF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9941" y="14584014"/>
              <a:ext cx="5357945" cy="39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跟著偽德語老師</a:t>
              </a:r>
              <a:r>
                <a:rPr kumimoji="0" lang="zh-TW" altLang="en-US" sz="8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lang="en-US" altLang="zh-TW" sz="1600" dirty="0">
                  <a:solidFill>
                    <a:srgbClr val="27639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Volker</a:t>
              </a:r>
              <a:r>
                <a:rPr lang="en-US" altLang="zh-TW" sz="800" dirty="0">
                  <a:solidFill>
                    <a:srgbClr val="276399"/>
                  </a:solidFill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takumi-syokeifont-B" panose="02000609000000000000" pitchFamily="49" charset="-128"/>
                  <a:ea typeface="takumi-syokeifont-B" panose="02000609000000000000" pitchFamily="49" charset="-128"/>
                </a:rPr>
                <a:t>一起快樂亂學德語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r>
                <a:rPr kumimoji="0" lang="en-US" altLang="zh-TW" sz="8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</a:t>
              </a:r>
              <a:endParaRPr kumimoji="0" lang="zh-TW" altLang="zh-TW" sz="1600" b="0" i="0" u="none" strike="noStrike" cap="none" spc="40" normalizeH="0" dirty="0">
                <a:ln>
                  <a:noFill/>
                </a:ln>
                <a:solidFill>
                  <a:srgbClr val="27639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9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辰宇落雁體 Thin Monospaced" panose="02000203000000000000" pitchFamily="2" charset="-120"/>
        <a:buChar char="‧"/>
        <a:defRPr sz="2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4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0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l4VgSbsQPQ" TargetMode="External"/><Relationship Id="rId3" Type="http://schemas.microsoft.com/office/2007/relationships/media" Target="../media/media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id"/><Relationship Id="rId5" Type="http://schemas.microsoft.com/office/2007/relationships/media" Target="../media/media6.mid"/><Relationship Id="rId4" Type="http://schemas.openxmlformats.org/officeDocument/2006/relationships/audio" Target="../media/media5.m4a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.hujiang.com/de/p1230419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7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218" name="Picture 2" descr="&lt;b&gt;享受文學、音樂、藝術和哲學：&lt;/b&gt;德語是歌德、卡夫卡、莫札特、巴哈和貝多芬的語言。您的德語能力會加深您閱讀或聆聽他們原文作品的樂趣。">
            <a:extLst>
              <a:ext uri="{FF2B5EF4-FFF2-40B4-BE49-F238E27FC236}">
                <a16:creationId xmlns:a16="http://schemas.microsoft.com/office/drawing/2014/main" id="{C8330AD3-4687-1557-EBBF-B98DCD75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8689DFB-D9A9-20CE-CECE-472F1B6C7B4F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8.</a:t>
            </a:r>
            <a:r>
              <a:rPr lang="zh-TW" altLang="en-US" b="1" i="0" dirty="0">
                <a:effectLst/>
                <a:latin typeface="Helvetica Neue"/>
              </a:rPr>
              <a:t> 享受文學、音樂、藝術和哲學：</a:t>
            </a:r>
            <a:r>
              <a:rPr lang="zh-TW" altLang="en-US" b="0" i="0" dirty="0">
                <a:effectLst/>
                <a:latin typeface="Helvetica Neue"/>
              </a:rPr>
              <a:t>德語是歌德、卡夫卡、莫札特、巴哈和貝多芬的語言。您的德語能力會加深您閱讀或聆聽他們原文作品的樂趣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0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42" name="Picture 2" descr="&lt;b&gt;在德國留學和工作的可能：&lt;/b&gt;德國提供許多留學德國的獎學金。也提供年輕的外國人特殊的工作度假簽證。對某些行業的工作簽證也有特殊規定。">
            <a:extLst>
              <a:ext uri="{FF2B5EF4-FFF2-40B4-BE49-F238E27FC236}">
                <a16:creationId xmlns:a16="http://schemas.microsoft.com/office/drawing/2014/main" id="{46B5C6A3-DF74-A66F-7B1E-C85D2196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8E7C1B-7A25-F298-E1CA-D6397626534E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9.</a:t>
            </a:r>
            <a:r>
              <a:rPr lang="zh-TW" altLang="en-US" b="1" i="0" dirty="0">
                <a:effectLst/>
                <a:latin typeface="Helvetica Neue"/>
              </a:rPr>
              <a:t> 在德國留學和工作的可能：</a:t>
            </a:r>
            <a:r>
              <a:rPr lang="zh-TW" altLang="en-US" b="0" i="0" dirty="0">
                <a:effectLst/>
                <a:latin typeface="Helvetica Neue"/>
              </a:rPr>
              <a:t>德國提供許多留學德國的獎學金。也提供年輕的外國人特殊的工作度假簽證。對某些行業的工作簽證也有特殊規定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55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1266" name="Picture 2" descr="&lt;b&gt;交流計畫&lt;/b&gt;：德國與世界上許多國家之間有交換學生和學生交流的協議。">
            <a:extLst>
              <a:ext uri="{FF2B5EF4-FFF2-40B4-BE49-F238E27FC236}">
                <a16:creationId xmlns:a16="http://schemas.microsoft.com/office/drawing/2014/main" id="{6DD7A212-CEB2-DB96-C2F9-604B281D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5635703-0518-C9A3-47FF-04841331622E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10.</a:t>
            </a:r>
            <a:r>
              <a:rPr lang="zh-TW" altLang="en-US" b="1" i="0" dirty="0">
                <a:effectLst/>
                <a:latin typeface="Helvetica Neue"/>
              </a:rPr>
              <a:t> 交流計畫</a:t>
            </a:r>
            <a:r>
              <a:rPr lang="zh-TW" altLang="en-US" b="0" i="0" dirty="0">
                <a:effectLst/>
                <a:latin typeface="Helvetica Neue"/>
              </a:rPr>
              <a:t>：德國與世界上許多國家之間</a:t>
            </a:r>
            <a:r>
              <a:rPr lang="zh-TW" altLang="en-US" dirty="0">
                <a:latin typeface="Helvetica Neue"/>
              </a:rPr>
              <a:t>有交換學生和學生交流的協議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42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引起動機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台南上週末的天氣如何</a:t>
            </a:r>
            <a:r>
              <a:rPr lang="zh-TW" altLang="en-US" dirty="0">
                <a:latin typeface="辰宇落雁體 Thin Monospaced" panose="02000203000000000000" pitchFamily="2" charset="-120"/>
              </a:rPr>
              <a:t>？</a:t>
            </a:r>
            <a:r>
              <a:rPr lang="en-US" altLang="zh-TW" dirty="0">
                <a:latin typeface="辰宇落雁體 Thin Monospaced" panose="02000203000000000000" pitchFamily="2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辰宇落雁體 Thin Monospaced" panose="02000203000000000000" pitchFamily="2" charset="-120"/>
              </a:rPr>
              <a:t>     上週末台南的天氣如何？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058BA5-A189-8B7E-6320-1638A8C9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09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字母讀音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辰宇落雁體 Thin Monospaced" panose="02000203000000000000" pitchFamily="2" charset="-120"/>
            </a:endParaRPr>
          </a:p>
        </p:txBody>
      </p:sp>
      <p:pic>
        <p:nvPicPr>
          <p:cNvPr id="8" name="Buchstaben">
            <a:hlinkClick r:id="" action="ppaction://media"/>
            <a:extLst>
              <a:ext uri="{FF2B5EF4-FFF2-40B4-BE49-F238E27FC236}">
                <a16:creationId xmlns:a16="http://schemas.microsoft.com/office/drawing/2014/main" id="{CC74C0F8-FF1C-14D7-4F85-E7EF29E9E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1473" y="1030564"/>
            <a:ext cx="406400" cy="4064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84E902-3B31-07CB-FA3F-8536D632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A6BBF0-347C-393F-27A1-AB79E0D8A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"/>
          <a:stretch/>
        </p:blipFill>
        <p:spPr>
          <a:xfrm>
            <a:off x="2335074" y="1599501"/>
            <a:ext cx="7521851" cy="46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91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13FDC-F1DE-E3DA-335B-3017CD70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字母讀音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EC717-E5A5-EA79-944E-0FD8FCDD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字母歌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zh-TW" altLang="en-US" dirty="0"/>
              <a:t>練習</a:t>
            </a:r>
            <a:endParaRPr lang="en-US" altLang="zh-TW" dirty="0"/>
          </a:p>
          <a:p>
            <a:pPr lvl="1"/>
            <a:r>
              <a:rPr lang="en-US" altLang="zh-TW" dirty="0" err="1"/>
              <a:t>Partnerarbeit</a:t>
            </a:r>
            <a:r>
              <a:rPr lang="en-US" altLang="zh-TW" dirty="0"/>
              <a:t> </a:t>
            </a:r>
            <a:r>
              <a:rPr lang="zh-TW" altLang="en-US" dirty="0"/>
              <a:t>夥伴練習</a:t>
            </a:r>
            <a:endParaRPr lang="en-US" altLang="zh-TW" dirty="0"/>
          </a:p>
          <a:p>
            <a:pPr lvl="1"/>
            <a:r>
              <a:rPr lang="en-US" altLang="zh-TW" dirty="0" err="1"/>
              <a:t>Audiotraining</a:t>
            </a:r>
            <a:r>
              <a:rPr lang="en-US" altLang="zh-TW" dirty="0"/>
              <a:t> </a:t>
            </a:r>
            <a:r>
              <a:rPr lang="zh-TW" altLang="en-US" dirty="0"/>
              <a:t>音檔練習</a:t>
            </a:r>
          </a:p>
        </p:txBody>
      </p:sp>
      <p:pic>
        <p:nvPicPr>
          <p:cNvPr id="4" name="Übungen zu Buchstaben 01">
            <a:hlinkClick r:id="" action="ppaction://media"/>
            <a:extLst>
              <a:ext uri="{FF2B5EF4-FFF2-40B4-BE49-F238E27FC236}">
                <a16:creationId xmlns:a16="http://schemas.microsoft.com/office/drawing/2014/main" id="{089385C8-8409-6600-09F2-96652ECC4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3930650"/>
            <a:ext cx="406400" cy="406400"/>
          </a:xfrm>
          <a:prstGeom prst="rect">
            <a:avLst/>
          </a:prstGeom>
        </p:spPr>
      </p:pic>
      <p:pic>
        <p:nvPicPr>
          <p:cNvPr id="5" name="Übungen zu Buchstaben 02">
            <a:hlinkClick r:id="" action="ppaction://media"/>
            <a:extLst>
              <a:ext uri="{FF2B5EF4-FFF2-40B4-BE49-F238E27FC236}">
                <a16:creationId xmlns:a16="http://schemas.microsoft.com/office/drawing/2014/main" id="{06AEA840-F3A1-E040-B0E0-4C6BC74982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4706144"/>
            <a:ext cx="406400" cy="4064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9C138C-0934-91B5-F999-D861F00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6029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Kann</a:t>
            </a:r>
            <a:r>
              <a:rPr lang="en-US" altLang="zh-TW" dirty="0"/>
              <a:t> es </a:t>
            </a:r>
            <a:r>
              <a:rPr lang="en-US" altLang="zh-TW" dirty="0" err="1"/>
              <a:t>wirklich</a:t>
            </a:r>
            <a:r>
              <a:rPr lang="en-US" altLang="zh-TW" dirty="0"/>
              <a:t> Liebe sein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C3C87-FA38-14D2-D8F1-060DC24F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2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80DBD-9B56-0597-CF65-6B4B4F44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224CE-81E2-E45F-E1FF-566440E6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Hablo español con Dios, italiano con las mujeres,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</a:rPr>
              <a:t>   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francés con los hombres, y alemán a mi caballo.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pPr marL="0" indent="0" algn="l">
              <a:buNone/>
            </a:pP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de-DE" altLang="zh-TW" b="0" i="0" dirty="0">
                <a:solidFill>
                  <a:srgbClr val="191919"/>
                </a:solidFill>
                <a:effectLst/>
              </a:rPr>
              <a:t>Spanisch spreche ich mit Gott, Italienisch mit Frauen, Französisch mit Männern und Deutsch mit meinem Pferd.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437139-4E36-D32B-3314-72C6D518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46C12-4040-CED0-E2E7-F63A3E30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B181E-AE71-A2A4-0F77-11598A6C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sz="2400" dirty="0"/>
              <a:t>Sie </a:t>
            </a:r>
            <a:r>
              <a:rPr lang="en-US" altLang="zh-TW" sz="2400" dirty="0" err="1"/>
              <a:t>sehen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ein</a:t>
            </a:r>
            <a:r>
              <a:rPr lang="zh-TW" altLang="en-US" sz="2400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Nosferatu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Von nun an </a:t>
            </a:r>
            <a:r>
              <a:rPr lang="en-US" altLang="zh-TW" sz="2400" dirty="0" err="1"/>
              <a:t>gibt</a:t>
            </a:r>
            <a:r>
              <a:rPr lang="en-US" altLang="zh-TW" sz="2400" dirty="0"/>
              <a:t> es </a:t>
            </a:r>
            <a:r>
              <a:rPr lang="en-US" altLang="zh-TW" sz="2400" dirty="0" err="1"/>
              <a:t>kein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Zur</a:t>
            </a:r>
            <a:r>
              <a:rPr lang="de-DE" altLang="zh-TW" sz="2400" dirty="0"/>
              <a:t>ück </a:t>
            </a:r>
            <a:r>
              <a:rPr lang="de-DE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網站</a:t>
            </a:r>
            <a:r>
              <a:rPr lang="de-DE" altLang="zh-TW" dirty="0">
                <a:latin typeface="辰宇落雁體 Thin Monospaced" panose="02000203000000000000" pitchFamily="2" charset="-120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8310C7-4CE1-2A94-0E67-FEBC777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8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Das </a:t>
            </a:r>
            <a:r>
              <a:rPr lang="en-US" altLang="zh-TW" dirty="0" err="1"/>
              <a:t>Farbenspiel</a:t>
            </a:r>
            <a:r>
              <a:rPr lang="en-US" altLang="zh-TW" dirty="0"/>
              <a:t> des Winds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507CC5-86A6-833F-4702-6E20BCAF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9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72F37-583B-FA6F-33D0-01267D4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德語簡介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41E73-6AAD-4AE7-8FFF-414259A7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32293-EA73-E4F6-F114-A73C916D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</a:t>
            </a:fld>
            <a:endParaRPr lang="zh-TW" altLang="en-US" dirty="0"/>
          </a:p>
        </p:txBody>
      </p:sp>
      <p:pic>
        <p:nvPicPr>
          <p:cNvPr id="1026" name="Picture 2" descr="歐洲民族語系">
            <a:extLst>
              <a:ext uri="{FF2B5EF4-FFF2-40B4-BE49-F238E27FC236}">
                <a16:creationId xmlns:a16="http://schemas.microsoft.com/office/drawing/2014/main" id="{7F87FF6C-7BAA-3988-DEA1-DB232A409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8"/>
          <a:stretch/>
        </p:blipFill>
        <p:spPr bwMode="auto">
          <a:xfrm>
            <a:off x="3941670" y="1390650"/>
            <a:ext cx="4308660" cy="48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2E984-01B9-FE07-DFCA-DA500C6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7E957-C66B-C7B1-F08E-CFC13B1E2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練習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2200" dirty="0" err="1"/>
              <a:t>Wir</a:t>
            </a:r>
            <a:r>
              <a:rPr lang="en-US" altLang="zh-TW" sz="2200" dirty="0"/>
              <a:t> </a:t>
            </a:r>
            <a:r>
              <a:rPr lang="en-US" altLang="zh-TW" sz="2200" dirty="0" err="1"/>
              <a:t>sind</a:t>
            </a:r>
            <a:r>
              <a:rPr lang="en-US" altLang="zh-TW" sz="2200" dirty="0"/>
              <a:t> das Heer </a:t>
            </a:r>
            <a:r>
              <a:rPr lang="en-US" altLang="zh-TW" sz="2200" dirty="0" err="1"/>
              <a:t>vom</a:t>
            </a:r>
            <a:r>
              <a:rPr lang="en-US" altLang="zh-TW" sz="2200" dirty="0"/>
              <a:t> Hakenkreuz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>
                <a:latin typeface="辰宇落雁體 Thin Monospaced" panose="02000203000000000000" pitchFamily="2" charset="-120"/>
              </a:rPr>
              <a:t> </a:t>
            </a:r>
            <a:r>
              <a:rPr lang="en-US" altLang="zh-TW" sz="2200" dirty="0"/>
              <a:t>Das </a:t>
            </a:r>
            <a:r>
              <a:rPr lang="en-US" altLang="zh-TW" sz="2200" dirty="0" err="1"/>
              <a:t>Farbenspiel</a:t>
            </a:r>
            <a:r>
              <a:rPr lang="en-US" altLang="zh-TW" sz="2200" dirty="0"/>
              <a:t> des Winds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 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</a:t>
            </a:r>
            <a:r>
              <a:rPr lang="en-US" altLang="zh-TW" dirty="0">
                <a:latin typeface="辰宇落雁體 Thin Monospaced" panose="02000203000000000000" pitchFamily="2" charset="-120"/>
                <a:hlinkClick r:id="rId8"/>
              </a:rPr>
              <a:t>https://www.youtube.com/watch?v=4l4VgSbsQPQ</a:t>
            </a:r>
            <a:endParaRPr lang="en-US" altLang="zh-TW" dirty="0">
              <a:latin typeface="辰宇落雁體 Thin Monospaced" panose="02000203000000000000" pitchFamily="2" charset="-120"/>
            </a:endParaRPr>
          </a:p>
          <a:p>
            <a:r>
              <a:rPr lang="en-US" altLang="zh-TW" dirty="0"/>
              <a:t> </a:t>
            </a:r>
            <a:r>
              <a:rPr lang="en-US" altLang="zh-TW" sz="2200" dirty="0" err="1"/>
              <a:t>Irgendwann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en-US" altLang="zh-TW" sz="2200" dirty="0">
                <a:ea typeface="xiaowei" panose="02010600010101010101" pitchFamily="2" charset="-122"/>
              </a:rPr>
              <a:t>Er </a:t>
            </a:r>
            <a:r>
              <a:rPr lang="en-US" altLang="zh-TW" sz="2200" dirty="0" err="1">
                <a:ea typeface="xiaowei" panose="02010600010101010101" pitchFamily="2" charset="-122"/>
              </a:rPr>
              <a:t>liebt</a:t>
            </a:r>
            <a:r>
              <a:rPr lang="en-US" altLang="zh-TW" sz="2200" dirty="0">
                <a:ea typeface="xiaowei" panose="02010600010101010101" pitchFamily="2" charset="-122"/>
              </a:rPr>
              <a:t> </a:t>
            </a:r>
            <a:r>
              <a:rPr lang="en-US" altLang="zh-TW" sz="2200" dirty="0" err="1">
                <a:ea typeface="xiaowei" panose="02010600010101010101" pitchFamily="2" charset="-122"/>
              </a:rPr>
              <a:t>mich</a:t>
            </a:r>
            <a:endParaRPr lang="en-US" altLang="zh-TW" sz="2200" dirty="0">
              <a:ea typeface="xiaowei" panose="02010600010101010101" pitchFamily="2" charset="-122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連結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純人聲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  <a:p>
            <a:pPr lvl="1"/>
            <a:r>
              <a:rPr lang="zh-TW" altLang="en-US" sz="2200" dirty="0">
                <a:latin typeface="辰宇落雁體 Thin Monospaced" panose="02000203000000000000" pitchFamily="2" charset="-120"/>
              </a:rPr>
              <a:t>伴奏</a:t>
            </a:r>
            <a:endParaRPr lang="en-US" altLang="zh-TW" sz="2200" dirty="0">
              <a:latin typeface="辰宇落雁體 Thin Monospaced" panose="02000203000000000000" pitchFamily="2" charset="-120"/>
            </a:endParaRPr>
          </a:p>
        </p:txBody>
      </p:sp>
      <p:pic>
        <p:nvPicPr>
          <p:cNvPr id="4" name="Drew Sarich - Irgendwann 2023-06-13 16-44-19-vocals-D major-127bpm-442hz">
            <a:hlinkClick r:id="" action="ppaction://media"/>
            <a:extLst>
              <a:ext uri="{FF2B5EF4-FFF2-40B4-BE49-F238E27FC236}">
                <a16:creationId xmlns:a16="http://schemas.microsoft.com/office/drawing/2014/main" id="{3B44C6A4-B354-9651-FC12-4C230C6B7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2850" y="4883150"/>
            <a:ext cx="406400" cy="406400"/>
          </a:xfrm>
          <a:prstGeom prst="rect">
            <a:avLst/>
          </a:prstGeom>
        </p:spPr>
      </p:pic>
      <p:pic>
        <p:nvPicPr>
          <p:cNvPr id="5" name="Drew Sarich - Irgendwann 2023-06-13 16-44-19-accompaniment-D major-127bpm-442hz">
            <a:hlinkClick r:id="" action="ppaction://media"/>
            <a:extLst>
              <a:ext uri="{FF2B5EF4-FFF2-40B4-BE49-F238E27FC236}">
                <a16:creationId xmlns:a16="http://schemas.microsoft.com/office/drawing/2014/main" id="{FFE076C3-2603-F6E6-7D92-F2AE190038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06625" y="5289550"/>
            <a:ext cx="406400" cy="4064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A01307-9110-9940-75F9-ABA372C1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wirsindh">
            <a:hlinkClick r:id="" action="ppaction://media"/>
            <a:extLst>
              <a:ext uri="{FF2B5EF4-FFF2-40B4-BE49-F238E27FC236}">
                <a16:creationId xmlns:a16="http://schemas.microsoft.com/office/drawing/2014/main" id="{E7DD708D-B952-E57E-3BEA-509B9E81C9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60691" y="24654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295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10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96080-F5E9-07F6-99B1-8B84A3E9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B475F-2C7D-ECAD-3BAC-FD1AF67D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在理解对各种语言的评判的时候，首先要知道说此话的人是谁？</a:t>
            </a:r>
            <a:endParaRPr lang="en-US" altLang="zh-CN" dirty="0">
              <a:solidFill>
                <a:srgbClr val="1A1A1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卡洛斯一世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查理五世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卡爾五世？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ED8668-093F-DC79-81C5-51F07E30DA5B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</a:t>
            </a:r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https://k.sina.cn/article_5221412393_137386e29001002lz5.html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350A25-5437-2B4B-93C3-9DF89B08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4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年出生的卡洛斯，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从他的父亲那边来看，他是奥地利哈布斯堡王朝的一员，但他不是纯粹的奥地利血统。他的母亲是西班牙人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西班牙也是他的帝国的核心。但他的母语却是法语，因为他是在“低地国家”（包括今天的比利时，卢森堡，荷兰）长大的。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C32DBB-A90D-41F1-1271-CA2E83447CC8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https://www.sohu.com/a/285038919_653627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F140E5-04B7-7AB9-6F35-5BBFEB51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84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在卡洛斯所在的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世纪，法语取代拉丁语成为国际外交及学术语言。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名言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中所说的“法语同绅士寒暄”，原意是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 speak French to men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，也就是君子协定之类的话，因此，以法语作为外交语言和订立合同或者与人承诺的语言，卡洛斯评价法语的这句话比较可信。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51611D-E09D-71AB-4EAB-E6E1BE08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6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FA3A8-D774-259D-D5BD-47281843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以西班牙語與上帝溝通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FAD08-F5C4-0F41-B242-61C670F5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卡洛斯生母为西班牙人，尤其在继承了母亲一方的庞大的西班牙王国之后，在神圣罗马帝国和西班牙王国之间权衡，成了卡洛斯一生的主要课题。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使用西班牙语对于卡洛斯毫无障碍，而西班牙又是比法国、德国和尼德兰等地更为虔诚的天主教国家，有可能卡洛斯在母亲的影响下，使用西班牙语祈祷也是可能。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使用拉丁语祈祷或者与上帝沟通要更为可信，而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非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所谓的西班牙语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就是了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9F750-4A08-0756-EF0D-3A3A1FD5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0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BE99-8DB4-E6EF-AE15-05E3F90E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和馬說話的德語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7FB00-3E36-6251-14A8-72E37074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无论是用西班牙语和上帝沟通，还是拉丁语，使用法语还是意大利语调情还是说话，唯一不变的就是，德语的地位。德语要么是和马对话的，要么是和骡子或驴子对话的语言，自始至终没有脱离被嫌弃的命运，也让当今学德语的同学有些尴尬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卡洛斯对德语的仇视，主要是因宗教问题。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1517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年，马丁路德发表的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九十五条论纲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引燃了宗教改革之火。利用印刷术，第一次使用德语编撰的圣经，宣扬“因信称义”的理念而不通过教会，使得罗马教皇和受罗马教皇加封的神圣罗马帝国非常恼怒。总之，卡洛斯反对宗教改革，更不允许路德以德语翻译和出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圣经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由此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造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他对德语的仇恨和贬低。因此，卡洛斯对于德语的贬低是十分可信的。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66BB6A-0DC4-F886-D33C-02F269E3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2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18E24-F7DC-623A-A63B-6A0D3819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4.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以義大利語向女人調情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B7324-556F-3553-928A-4D5D4365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没有确切和有力的证据证明卡洛斯为什么如此看重意大利语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因此，最不可信和最为含糊的就是意大利语，卡洛斯的妻子是葡萄牙公主，使用葡萄牙语和女人调情倒也讲得通。貌似也没有其他意大利情人，唯一能找到的资料是卡洛斯是一位唱意大利歌剧的帕斯塔的粉丝。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0D4ED8-12DD-B712-6117-041FAB6F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30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3911F-4680-9879-C750-DACD6207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731AA-9181-D770-0E11-DD130DA2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對於此句名言的起源也有一說：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作为西班牙国王，西班牙其实也是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卡爾五世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权力的核心区域，所以他一直将西班牙语看作是他王位的直接体现。因此，他在罗马和教皇也不用拉丁语交流，而是用西班牙语。到了德意志境内，他也要求人们用西班牙语来欢迎他。这多多少少也让一些德国人感觉到不太舒服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有一次，卡尔五世的西班牙公使被派到波兰宫廷，和德国同事闲聊时，他说：上帝将亚当夏娃驱赶出伊甸园时，一定用的是德语。因为德语是这样一种铿锵有力的语言。而德国人不知出于什么考虑，说了这样一句话：没错，蛇引诱夏娃用的一定是西班牙语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514B5-EC0E-EEA9-571A-3E263172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8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C433E-C269-9932-EC57-D9E46DB9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42717-41ED-F29C-7D96-108C283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快，这句话就在欧洲传开了。在罗马，有个意大利作者故意写了一出戏剧，在里面，上帝使用铿锵的德语，亚当使用人性化的意大利语，夏娃使用充满魅力的法语，而蛇则使用的是西班牙语。这个故事让当时的西班牙人很恼火，对此一直愤愤不平。于是，大概到了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1600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年左右，他们决定利用他们的伟大国王查理五世说事，给他杜撰出来了一个名言：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806C3-5F0F-ABF9-12D2-C8A15630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41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32530-8FDC-BA22-EE06-07F75A93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2080C2-6EA2-AE2F-AF0F-664BAF3C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如果说语言之间有歧视链的话，那德语一定是最底端。</a:t>
            </a:r>
            <a:endParaRPr lang="en-US" altLang="zh-CN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“说德语感觉像是马在说话”</a:t>
            </a:r>
            <a:endParaRPr lang="en-US" altLang="zh-CN" dirty="0">
              <a:solidFill>
                <a:srgbClr val="191919"/>
              </a:solidFill>
              <a:ea typeface="標楷體" panose="03000509000000000000" pitchFamily="65" charset="-120"/>
            </a:endParaRP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喜剧演员</a:t>
            </a: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迪倫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·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莫蘭说：</a:t>
            </a:r>
            <a:endParaRPr lang="en-US" altLang="zh-TW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eine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Schreibmaschine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Alufolie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frisst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und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Treppe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hinunter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getreten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wird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……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 （德语听起来就像打字机卡了铝箔纸后被踹下楼梯）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504EBC-0B62-AAD0-AB22-D3A1248AD9C3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https://www.sohu.com/a/531506037_120932003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B5A2DA-3A5F-A662-9536-1C640E6F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6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0" name="Picture 2" descr="&lt;b&gt;在職場上：&lt;/b&gt;如果您能用德語與來自德語國家的商務夥伴溝通，將能與對方建立更好的商貿關係，並更有可能實現高效的溝通，從而取得合作的成功。">
            <a:extLst>
              <a:ext uri="{FF2B5EF4-FFF2-40B4-BE49-F238E27FC236}">
                <a16:creationId xmlns:a16="http://schemas.microsoft.com/office/drawing/2014/main" id="{37723F72-5607-C95A-E051-4ADF42105C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7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FC55B2-EADD-7073-DCF6-9987B70389DE}"/>
              </a:ext>
            </a:extLst>
          </p:cNvPr>
          <p:cNvSpPr txBox="1"/>
          <p:nvPr/>
        </p:nvSpPr>
        <p:spPr>
          <a:xfrm>
            <a:off x="2693988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1. </a:t>
            </a:r>
            <a:r>
              <a:rPr lang="zh-TW" altLang="en-US" b="1" i="0" dirty="0">
                <a:effectLst/>
                <a:latin typeface="Helvetica Neue"/>
              </a:rPr>
              <a:t>在職場上：</a:t>
            </a:r>
            <a:r>
              <a:rPr lang="zh-TW" altLang="en-US" b="0" i="0" dirty="0">
                <a:effectLst/>
                <a:latin typeface="Helvetica Neue"/>
              </a:rPr>
              <a:t>如果您能用德語與來自德語國家的商務夥伴溝通，將能與對方建立更好的商貿關係，並更有可能實現高效的溝通，從而取得合作的成功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43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91000-F2D1-AE21-40BE-EF1E494B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9B741-B61D-1213-4C1D-35CFDADB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初闻时，一笑而过，甚为认同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西语复古，意语温柔，法语优雅，似乎只有德语生硬难听。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学习德语的时日渐久后，渐渐窥探到更多德语的美，便开始为德语叫屈，其实德语也是美的。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1AD56-82CF-18A3-CB68-8E531717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4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10F53-030E-C0DB-0611-766B370D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AA6F2-2DD2-D031-7186-57D68596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4061027" cy="4351338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语言的美分很多种：最直观的是好不好听。</a:t>
            </a: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关于这一点，德语似乎不太符合大众审美，被黑得很惨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F8AEA5-ACF9-B601-9931-A44196D6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61" y="1896546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5411B1-52DA-4453-CB8C-E134F62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2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B7637-63B2-EDCD-4AC4-A0B05882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DFCB9F-5FCB-C6F9-34B3-3DFB09D9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联邦德国现代德语研究中心的一项研究中，来自不同国家的德语学者被问到，他们国家人对于德语都有怎样的固有印象，得出这样几个结论：像吐痰、像狗吠、难听、干瘪、冷漠、强硬、凶、强势、有军事意味、粗鲁等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很少有外国人第一次听到德语会觉得好听。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228130-3B1F-E199-AE95-0F0B4896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976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569E2-4A7F-F1CB-11B8-98491D1D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993587-0BAD-9855-8766-F0E09090E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我们了解一下德语的发音特点，就不难理解德语为什么让人产生这样的认知了！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德语发音很脆，发音时口腔比较紧张，嘴巴需要时刻保持紧张状态。元音、复合元音的发音都很饱满，辅音占比高，双辅音，三辅音很多，而且浊辅音在词尾时一律发清音。</a:t>
            </a:r>
            <a:endParaRPr lang="en-US" altLang="zh-CN" b="1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举个例子，</a:t>
            </a: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德国人打招呼问候的最常见表达方式“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Tag</a:t>
            </a:r>
            <a:r>
              <a:rPr lang="en-US" altLang="zh-TW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，读起来是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Tak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，听起来就会很“脆”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6B33B-D13C-2459-8C28-201AAB8F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9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A7DF0-E64D-F1AB-936D-A9989E60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 鏗鏘有力、發音規律的德語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E3B96-DC6A-D0CA-5207-2C64ED25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680277" cy="4351338"/>
          </a:xfrm>
        </p:spPr>
        <p:txBody>
          <a:bodyPr>
            <a:normAutofit/>
          </a:bodyPr>
          <a:lstStyle/>
          <a:p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另外德语没有吞音连音略音，每一个音节一丝不苟都要发出来，停顿感强。</a:t>
            </a:r>
            <a:endParaRPr lang="en-US" altLang="zh-CN" sz="2400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综合以上，德语的发音效果就不难想象了</a:t>
            </a:r>
          </a:p>
          <a:p>
            <a:pPr algn="l"/>
            <a:r>
              <a:rPr lang="zh-CN" altLang="en-US" sz="24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对比英语法语的“绵软温婉之美”，德语确实缺之温柔，然而却有铿锵有力掷地有声的阳刚硬朗之美。</a:t>
            </a:r>
          </a:p>
          <a:p>
            <a:r>
              <a:rPr lang="zh-CN" altLang="en-US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从语言学习角度，这种特点对同学们的听力练习是非常有帮助的，掌握了语音规则后就可以对德语听力说 </a:t>
            </a:r>
            <a:r>
              <a:rPr lang="en-US" altLang="zh-CN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so easy</a:t>
            </a:r>
            <a:r>
              <a:rPr lang="zh-CN" altLang="en-US" sz="24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了！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E2602B-610E-15F7-2333-626B2EF0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52" y="1896546"/>
            <a:ext cx="4762500" cy="40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99BC45-80BD-1F3B-B435-B8AAE556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6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BB7803-8F1C-25D9-B947-16458C69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條理嚴謹德語美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D6F2-5118-64D4-B217-ACAE73E8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775527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被疯狂吐槽的第二点，则是德语复杂的语法和非常长的单词，让众多学习者望而生畏！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名词分阴，中，阳性，充当不同的句子成分时需要变格，主格、宾格、与格、属格四个格，动词需要根据句子不同人称去进行相应变位</a:t>
            </a:r>
            <a:endParaRPr lang="en-US" altLang="zh-CN" dirty="0">
              <a:solidFill>
                <a:srgbClr val="191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很多同学看到这里就退缩了，觉得德语语法太过繁琐，很难学。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A8E5DE-236B-23B6-E96A-04A44309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570983"/>
            <a:ext cx="476250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B249B-E239-A6C5-0685-9BD93DCF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674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2CA5B-2F47-D58B-6B1F-5307DF31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條理嚴謹德語美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7C81A-A8D9-C80C-08B0-04487289B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714894" cy="4351338"/>
          </a:xfrm>
        </p:spPr>
        <p:txBody>
          <a:bodyPr>
            <a:normAutofit/>
          </a:bodyPr>
          <a:lstStyle/>
          <a:p>
            <a:r>
              <a:rPr lang="zh-CN" altLang="en-US" sz="2500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其实规则性强的语言对非母语者外语学习者来说是更容易学的，没有规则或者只有很少规则限制的语言反而难以驾驭。</a:t>
            </a:r>
            <a:endParaRPr lang="en-US" altLang="zh-CN" sz="2500" b="1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5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对于德语学习者而言，只要将语法条框熟记于心，之后的事就只是丰富单词量，往里面填充，让语言血肉丰满</a:t>
            </a:r>
            <a:endParaRPr lang="en-US" altLang="zh-CN" sz="2500" b="1" dirty="0">
              <a:solidFill>
                <a:srgbClr val="191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500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一门语言代表一种世界观，学习德语的同时也能学习到德国人做事这种严谨的风格！</a:t>
            </a:r>
            <a:endParaRPr lang="zh-TW" altLang="en-US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B4C7E2-43E2-C59E-3DF6-D484B5FF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46" y="849568"/>
            <a:ext cx="4800706" cy="53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BC55F8-9024-D91E-108F-5354BB7C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5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21450-1ACA-FE07-6F86-9289753C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86672D-A201-7429-EF42-6A515811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德语确实严谨但并不呆板，事实上德语兼具语言艺术美和趣味性。有很多的德语诗歌都非常优美，读起来朗朗上口且意境深远，德国的俗语也相当有意思。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下面就简单举几个栗子，一窥其美！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C9249A-0414-CDD8-5D6F-5EE7A592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76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7F5B2-EB48-E319-9F90-6DB872ED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A933CE-7246-7E6D-EC45-A77108E1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Der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Apfel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fällt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nicht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weit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vom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Stamm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.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从树上掉下来的苹果不会离树太远。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和中文里的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有其父必有其子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异曲同工，当然它可以用来夸人，也可以拿来贬人，译为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上梁不正下梁歪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5CC364-C911-D342-D7AF-5C7AB97D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617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A9EAD-6FF7-2CA1-B337-ACF99151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7301C-CC9E-FB8F-D48E-9B347402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Da hast du ja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Schwein</a:t>
            </a:r>
            <a:r>
              <a:rPr lang="en-US" altLang="zh-CN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CN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gehabt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！</a:t>
            </a:r>
          </a:p>
          <a:p>
            <a:pPr algn="l"/>
            <a:r>
              <a:rPr lang="zh-CN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字面翻译：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你得到了一头猪！</a:t>
            </a:r>
          </a:p>
          <a:p>
            <a:pPr algn="l"/>
            <a:r>
              <a:rPr lang="zh-CN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有点懵，实际上类似中文“走了狗屎运”，这个人没有付出什么努力却非常幸运得到了好结果。这个俗语起源于中世纪的一种体育游戏，参与者中，不仅胜出者会得到不同的奖励，失败的人也有奖励，最后一名会被授予一只猪作为安慰奖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D92A7-A03A-BF12-ED58-E4126917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91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074" name="Picture 2" descr="&lt;b&gt;全球性的職業前景：&lt;/b&gt;掌握德語，您將在國內外的德國企業中更有競爭力和具有更好的職業發展前景。良好的德語能力將使您成為跨國企業雇主眼中高產的員工。">
            <a:extLst>
              <a:ext uri="{FF2B5EF4-FFF2-40B4-BE49-F238E27FC236}">
                <a16:creationId xmlns:a16="http://schemas.microsoft.com/office/drawing/2014/main" id="{155EC017-F52E-6C5D-5C56-C9782378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94372C-9422-45EF-471C-E9F164D4B026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2. </a:t>
            </a:r>
            <a:r>
              <a:rPr lang="zh-TW" altLang="en-US" b="1" i="0" dirty="0">
                <a:effectLst/>
                <a:latin typeface="Helvetica Neue"/>
              </a:rPr>
              <a:t>全球性的職業前景：</a:t>
            </a:r>
            <a:r>
              <a:rPr lang="zh-TW" altLang="en-US" b="0" i="0" dirty="0">
                <a:effectLst/>
                <a:latin typeface="Helvetica Neue"/>
              </a:rPr>
              <a:t>掌握德語，您將在國內外的德國企業中更有競爭力和具有更好的職業發展前景。良好的德語能力將使您成為跨國企業雇主眼中</a:t>
            </a:r>
            <a:r>
              <a:rPr lang="zh-TW" altLang="en-US" dirty="0">
                <a:latin typeface="Helvetica Neue"/>
              </a:rPr>
              <a:t>高產的員工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144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4A80F-ABB0-DC3B-80B9-EDB394E7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嚴謹卻不呆版的德語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25B7DF-99AF-01A1-E88B-3A33C354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Aller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gute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Dinge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sind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drei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.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字面翻译：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所有的好东西都是三个</a:t>
            </a:r>
          </a:p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实际意义：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是不是想到了我们的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好事成双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"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，没错，是差不多的，但是德国人的说法是“好事成三”，至于为什么他们喜欢数字三暂且还是个谜。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CAD93C-0982-26FA-B122-80D60500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884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BEFB2-B2AF-7E74-B2C9-4CACB085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FB425-4C8F-45B8-016F-3C285202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学习一种语言就是多了一个新的世界，学习的越深入，能发现的美和乐趣就越多，看待世界和对待世界的角度就更独特。可不要因别人的吐槽而对一门语言有所偏见，这样你可能为自己关上一扇通往其他迷人语言世界的门哦！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https://m.hujiang.com/de/p1230419/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0B253D-A2DB-02BD-6973-12C1425B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63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098" name="Picture 2" descr="&lt;b&gt;旅遊和旅館業：&lt;/b&gt;德語國家遊客經常出門遠行，相比來自其他國家的遊客，他們更願意在度假途中花錢。這些遊客由說德語的導遊和員工接待。">
            <a:extLst>
              <a:ext uri="{FF2B5EF4-FFF2-40B4-BE49-F238E27FC236}">
                <a16:creationId xmlns:a16="http://schemas.microsoft.com/office/drawing/2014/main" id="{96585E0D-C46D-1F93-6A7A-CE97573D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EDDBF93-EE48-5904-9105-303515602F61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3. </a:t>
            </a:r>
            <a:r>
              <a:rPr lang="zh-TW" altLang="en-US" b="1" i="0" dirty="0">
                <a:effectLst/>
                <a:latin typeface="Helvetica Neue"/>
              </a:rPr>
              <a:t>旅遊和旅館業：</a:t>
            </a:r>
            <a:r>
              <a:rPr lang="zh-TW" altLang="en-US" b="0" i="0" dirty="0">
                <a:effectLst/>
                <a:latin typeface="Helvetica Neue"/>
              </a:rPr>
              <a:t>德語國家遊客經常出門遠行，相比來自其他國家的遊客，他們更願意在度假途中花錢。這些遊客由說德語的導遊</a:t>
            </a:r>
            <a:r>
              <a:rPr lang="zh-TW" altLang="en-US" dirty="0">
                <a:latin typeface="Helvetica Neue"/>
              </a:rPr>
              <a:t>和員工接待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33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122" name="Picture 2" descr="&lt;b&gt;科學和研究：&lt;/b&gt;德語是科學的第二重要語言。德國對科學和研發的貢獻排名世界第三位，並為外國學者提供許多研究獎學金。">
            <a:extLst>
              <a:ext uri="{FF2B5EF4-FFF2-40B4-BE49-F238E27FC236}">
                <a16:creationId xmlns:a16="http://schemas.microsoft.com/office/drawing/2014/main" id="{CE012B5C-9375-8AD8-D1D4-E24F97B7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5FA8E5-B92E-822A-4EAB-522756F080D0}"/>
              </a:ext>
            </a:extLst>
          </p:cNvPr>
          <p:cNvSpPr txBox="1"/>
          <p:nvPr/>
        </p:nvSpPr>
        <p:spPr>
          <a:xfrm>
            <a:off x="3048000" y="5148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4. </a:t>
            </a:r>
            <a:r>
              <a:rPr lang="zh-TW" altLang="en-US" b="1" i="0" dirty="0">
                <a:effectLst/>
                <a:latin typeface="Helvetica Neue"/>
              </a:rPr>
              <a:t>科學和研究：</a:t>
            </a:r>
            <a:r>
              <a:rPr lang="zh-TW" altLang="en-US" b="0" i="0" dirty="0">
                <a:effectLst/>
                <a:latin typeface="Helvetica Neue"/>
              </a:rPr>
              <a:t>德語是科學的第二重要語言。德國對科學和研發的貢獻排名世界第三位，並為外國學者提供許多研究獎</a:t>
            </a:r>
            <a:r>
              <a:rPr lang="zh-TW" altLang="en-US" dirty="0">
                <a:latin typeface="Helvetica Neue"/>
              </a:rPr>
              <a:t>學金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032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146" name="Picture 2" descr="&lt;b&gt;溝通：&lt;/b&gt;媒體、資訊和傳播技術的日益發展使得多語言溝通能力變得尤為重要。許多重要網站均使用德語。德國每年出版的新書數量位居印度、英國、美國、中國和俄羅斯之後，居全球87個國家中的第6位。德語知識將説明您拓展資訊來源。">
            <a:extLst>
              <a:ext uri="{FF2B5EF4-FFF2-40B4-BE49-F238E27FC236}">
                <a16:creationId xmlns:a16="http://schemas.microsoft.com/office/drawing/2014/main" id="{F03D67D4-ED86-E8A8-FA85-4188024E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8D172E-55E6-2756-DED9-9BE8F057BB9A}"/>
              </a:ext>
            </a:extLst>
          </p:cNvPr>
          <p:cNvSpPr txBox="1"/>
          <p:nvPr/>
        </p:nvSpPr>
        <p:spPr>
          <a:xfrm>
            <a:off x="3048000" y="51480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5.</a:t>
            </a:r>
            <a:r>
              <a:rPr lang="zh-TW" altLang="en-US" b="1" i="0" dirty="0">
                <a:effectLst/>
                <a:latin typeface="Helvetica Neue"/>
              </a:rPr>
              <a:t> 溝通：</a:t>
            </a:r>
            <a:r>
              <a:rPr lang="zh-TW" altLang="en-US" b="0" i="0" dirty="0">
                <a:effectLst/>
                <a:latin typeface="Helvetica Neue"/>
              </a:rPr>
              <a:t>媒體、資訊和傳播技術的日益發展使多語言溝通能力變得尤為重要。許多重要網站均用德語。德國每年出版的新書量位居印度、英國、美國、中國和俄羅斯之後，居全球</a:t>
            </a:r>
            <a:r>
              <a:rPr lang="en-US" altLang="zh-TW" b="0" i="0" dirty="0">
                <a:effectLst/>
                <a:latin typeface="Helvetica Neue"/>
              </a:rPr>
              <a:t>87</a:t>
            </a:r>
            <a:r>
              <a:rPr lang="zh-TW" altLang="en-US" b="0" i="0" dirty="0">
                <a:effectLst/>
                <a:latin typeface="Helvetica Neue"/>
              </a:rPr>
              <a:t>個國家中的第</a:t>
            </a:r>
            <a:r>
              <a:rPr lang="en-US" altLang="zh-TW" b="0" i="0" dirty="0">
                <a:effectLst/>
                <a:latin typeface="Helvetica Neue"/>
              </a:rPr>
              <a:t>6</a:t>
            </a:r>
            <a:r>
              <a:rPr lang="zh-TW" altLang="en-US" b="0" i="0" dirty="0">
                <a:effectLst/>
                <a:latin typeface="Helvetica Neue"/>
              </a:rPr>
              <a:t>位。德語知識將</a:t>
            </a:r>
            <a:r>
              <a:rPr lang="zh-TW" altLang="en-US" dirty="0">
                <a:latin typeface="Helvetica Neue"/>
              </a:rPr>
              <a:t>為</a:t>
            </a:r>
            <a:r>
              <a:rPr lang="zh-TW" altLang="en-US" b="0" i="0" dirty="0">
                <a:effectLst/>
                <a:latin typeface="Helvetica Neue"/>
              </a:rPr>
              <a:t>您拓展資訊來源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23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170" name="Picture 2" descr="&lt;b&gt;文化理解：&lt;/b&gt;學習德語意味著能深入瞭解德語國家人民的生活、願望、夢想及其多文化的社會。">
            <a:extLst>
              <a:ext uri="{FF2B5EF4-FFF2-40B4-BE49-F238E27FC236}">
                <a16:creationId xmlns:a16="http://schemas.microsoft.com/office/drawing/2014/main" id="{BBADFC75-ADF5-8BE6-DDA6-9F2C26F1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A0972A-8DE9-B157-E974-21726681542C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6.</a:t>
            </a:r>
            <a:r>
              <a:rPr lang="zh-TW" altLang="en-US" b="1" i="0" dirty="0">
                <a:effectLst/>
                <a:latin typeface="Helvetica Neue"/>
              </a:rPr>
              <a:t> 文化理解：</a:t>
            </a:r>
            <a:r>
              <a:rPr lang="zh-TW" altLang="en-US" b="0" i="0" dirty="0">
                <a:effectLst/>
                <a:latin typeface="Helvetica Neue"/>
              </a:rPr>
              <a:t>學習德語意味著能深入瞭解德語國家人民的生活、願望、夢想及其多文化的社會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51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D30D5-77FF-9013-B026-EE731B4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學習德語的</a:t>
            </a:r>
            <a:r>
              <a:rPr lang="zh-TW" altLang="en-US" dirty="0">
                <a:solidFill>
                  <a:srgbClr val="FF0000"/>
                </a:solidFill>
              </a:rPr>
              <a:t>十</a:t>
            </a:r>
            <a:r>
              <a:rPr lang="zh-TW" altLang="en-US" dirty="0"/>
              <a:t>大理由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78607-663C-79DC-7A62-15631780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194" name="Picture 2" descr="&lt;b&gt;旅行：&lt;/b&gt;掌握德語，您不僅能在德語國家，還能在其他歐洲國家——尤其是東歐加深自己的旅行體驗。">
            <a:extLst>
              <a:ext uri="{FF2B5EF4-FFF2-40B4-BE49-F238E27FC236}">
                <a16:creationId xmlns:a16="http://schemas.microsoft.com/office/drawing/2014/main" id="{77903006-A1A3-7DFD-D1B7-E20BE8E9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980000"/>
            <a:ext cx="70199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F7FAE6-3649-77BC-0563-A19681B007EF}"/>
              </a:ext>
            </a:extLst>
          </p:cNvPr>
          <p:cNvSpPr txBox="1"/>
          <p:nvPr/>
        </p:nvSpPr>
        <p:spPr>
          <a:xfrm>
            <a:off x="3048000" y="5148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Helvetica Neue"/>
              </a:rPr>
              <a:t>7.</a:t>
            </a:r>
            <a:r>
              <a:rPr lang="zh-TW" altLang="en-US" b="1" i="0" dirty="0">
                <a:effectLst/>
                <a:latin typeface="Helvetica Neue"/>
              </a:rPr>
              <a:t> 旅行：</a:t>
            </a:r>
            <a:r>
              <a:rPr lang="zh-TW" altLang="en-US" b="0" i="0" dirty="0">
                <a:effectLst/>
                <a:latin typeface="Helvetica Neue"/>
              </a:rPr>
              <a:t>掌握德語，您不僅能在德語國家，還能在其他歐洲國</a:t>
            </a:r>
            <a:r>
              <a:rPr lang="zh-TW" altLang="en-US" dirty="0">
                <a:latin typeface="Helvetica Neue"/>
              </a:rPr>
              <a:t>家</a:t>
            </a:r>
            <a:r>
              <a:rPr lang="en-US" altLang="zh-TW" dirty="0">
                <a:latin typeface="Helvetica Neue"/>
              </a:rPr>
              <a:t>----</a:t>
            </a:r>
            <a:r>
              <a:rPr lang="zh-TW" altLang="en-US" dirty="0">
                <a:latin typeface="Helvetica Neue"/>
              </a:rPr>
              <a:t>尤其是東歐加深自己的旅行體驗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67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10629</TotalTime>
  <Words>3255</Words>
  <Application>Microsoft Office PowerPoint</Application>
  <PresentationFormat>寬螢幕</PresentationFormat>
  <Paragraphs>172</Paragraphs>
  <Slides>41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2" baseType="lpstr">
      <vt:lpstr>Helvetica Neue</vt:lpstr>
      <vt:lpstr>Microsoft YaHei</vt:lpstr>
      <vt:lpstr>takumi-syokeifont-B</vt:lpstr>
      <vt:lpstr>辰宇落雁體 Thin Monospaced</vt:lpstr>
      <vt:lpstr>新細明體</vt:lpstr>
      <vt:lpstr>標楷體</vt:lpstr>
      <vt:lpstr>隨峰體</vt:lpstr>
      <vt:lpstr>Arial</vt:lpstr>
      <vt:lpstr>Calibri</vt:lpstr>
      <vt:lpstr>Dreaming Outloud Pro</vt:lpstr>
      <vt:lpstr>Office 佈景主題</vt:lpstr>
      <vt:lpstr>PowerPoint 簡報</vt:lpstr>
      <vt:lpstr>德語簡介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學習德語的十大理由</vt:lpstr>
      <vt:lpstr>引起動機</vt:lpstr>
      <vt:lpstr>字母讀音</vt:lpstr>
      <vt:lpstr>字母讀音</vt:lpstr>
      <vt:lpstr>歌曲時間</vt:lpstr>
      <vt:lpstr>發音規則</vt:lpstr>
      <vt:lpstr>發音規則</vt:lpstr>
      <vt:lpstr>歌曲時間</vt:lpstr>
      <vt:lpstr>發音規則</vt:lpstr>
      <vt:lpstr>名言分析</vt:lpstr>
      <vt:lpstr>1. 和紳士寒喧的法語</vt:lpstr>
      <vt:lpstr>1. 和紳士寒喧的法語</vt:lpstr>
      <vt:lpstr>2. 以西班牙語與上帝溝通</vt:lpstr>
      <vt:lpstr>3. 和馬說話的德語</vt:lpstr>
      <vt:lpstr>4. 以義大利語向女人調情</vt:lpstr>
      <vt:lpstr>名言分析</vt:lpstr>
      <vt:lpstr>名言分析</vt:lpstr>
      <vt:lpstr>學者觀點</vt:lpstr>
      <vt:lpstr>學者觀點</vt:lpstr>
      <vt:lpstr>1.  鏗鏘有力、發音規律的德語</vt:lpstr>
      <vt:lpstr>1.  鏗鏘有力、發音規律的德語</vt:lpstr>
      <vt:lpstr>1.  鏗鏘有力、發音規律的德語</vt:lpstr>
      <vt:lpstr>1.  鏗鏘有力、發音規律的德語</vt:lpstr>
      <vt:lpstr>2. 條理嚴謹德語美</vt:lpstr>
      <vt:lpstr>2. 條理嚴謹德語美</vt:lpstr>
      <vt:lpstr>3. 嚴謹卻不呆版的德語</vt:lpstr>
      <vt:lpstr>3. 嚴謹卻不呆版的德語</vt:lpstr>
      <vt:lpstr>3. 嚴謹卻不呆版的德語</vt:lpstr>
      <vt:lpstr>3. 嚴謹卻不呆版的德語</vt:lpstr>
      <vt:lpstr>學者結論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李柏均 LEE, PO-CHUN</dc:creator>
  <cp:lastModifiedBy>李柏均</cp:lastModifiedBy>
  <cp:revision>64</cp:revision>
  <dcterms:created xsi:type="dcterms:W3CDTF">2023-05-27T14:58:38Z</dcterms:created>
  <dcterms:modified xsi:type="dcterms:W3CDTF">2023-08-05T17:33:46Z</dcterms:modified>
</cp:coreProperties>
</file>